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697" r:id="rId3"/>
  </p:sldMasterIdLst>
  <p:notesMasterIdLst>
    <p:notesMasterId r:id="rId39"/>
  </p:notesMasterIdLst>
  <p:handoutMasterIdLst>
    <p:handoutMasterId r:id="rId40"/>
  </p:handoutMasterIdLst>
  <p:sldIdLst>
    <p:sldId id="378" r:id="rId4"/>
    <p:sldId id="437" r:id="rId5"/>
    <p:sldId id="438" r:id="rId6"/>
    <p:sldId id="435" r:id="rId7"/>
    <p:sldId id="436" r:id="rId8"/>
    <p:sldId id="1324" r:id="rId9"/>
    <p:sldId id="439" r:id="rId10"/>
    <p:sldId id="440" r:id="rId11"/>
    <p:sldId id="1314" r:id="rId12"/>
    <p:sldId id="441" r:id="rId13"/>
    <p:sldId id="1328" r:id="rId14"/>
    <p:sldId id="444" r:id="rId15"/>
    <p:sldId id="1330" r:id="rId16"/>
    <p:sldId id="1332" r:id="rId17"/>
    <p:sldId id="1353" r:id="rId18"/>
    <p:sldId id="1350" r:id="rId19"/>
    <p:sldId id="1321" r:id="rId20"/>
    <p:sldId id="1325" r:id="rId21"/>
    <p:sldId id="1366" r:id="rId22"/>
    <p:sldId id="1315" r:id="rId23"/>
    <p:sldId id="1364" r:id="rId24"/>
    <p:sldId id="445" r:id="rId25"/>
    <p:sldId id="1360" r:id="rId26"/>
    <p:sldId id="428" r:id="rId27"/>
    <p:sldId id="447" r:id="rId28"/>
    <p:sldId id="448" r:id="rId29"/>
    <p:sldId id="449" r:id="rId30"/>
    <p:sldId id="1334" r:id="rId31"/>
    <p:sldId id="1335" r:id="rId32"/>
    <p:sldId id="1363" r:id="rId33"/>
    <p:sldId id="351" r:id="rId34"/>
    <p:sldId id="451" r:id="rId35"/>
    <p:sldId id="1338" r:id="rId36"/>
    <p:sldId id="1365" r:id="rId37"/>
    <p:sldId id="418" r:id="rId3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63" autoAdjust="0"/>
    <p:restoredTop sz="94660"/>
  </p:normalViewPr>
  <p:slideViewPr>
    <p:cSldViewPr snapToGrid="0">
      <p:cViewPr varScale="1">
        <p:scale>
          <a:sx n="93" d="100"/>
          <a:sy n="93" d="100"/>
        </p:scale>
        <p:origin x="-120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Cumulative</a:t>
            </a:r>
            <a:r>
              <a:rPr lang="en-US" sz="2400" b="1" baseline="0" dirty="0"/>
              <a:t> Practice Totals</a:t>
            </a:r>
          </a:p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/>
              <a:t>N = 312</a:t>
            </a:r>
            <a:endParaRPr lang="en-US" sz="24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61-4E35-9F41-7BFA057682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61-4E35-9F41-7BFA057682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61-4E35-9F41-7BFA057682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61-4E35-9F41-7BFA057682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761-4E35-9F41-7BFA0576822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DF4A08C8-4130-410B-856C-B5AA55EFB59D}" type="CELLREF">
                      <a:rPr lang="en-US" smtClean="0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{DF4A08C8-4130-410B-856C-B5AA55EFB59D}</c15:txfldGUID>
                      <c15:f>Sheet1!$C$3</c15:f>
                      <c15:dlblFieldTableCache>
                        <c:ptCount val="1"/>
                        <c:pt idx="0">
                          <c:v>183, 59%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7761-4E35-9F41-7BFA0576822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48, 15%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61-4E35-9F41-7BFA0576822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90633951-6F5A-4ACC-AAFC-3E806B07405B}" type="CELLREF">
                      <a:rPr lang="en-US" smtClean="0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{90633951-6F5A-4ACC-AAFC-3E806B07405B}</c15:txfldGUID>
                      <c15:f>Sheet1!$C$5</c15:f>
                      <c15:dlblFieldTableCache>
                        <c:ptCount val="1"/>
                        <c:pt idx="0">
                          <c:v>66, 21%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7761-4E35-9F41-7BFA0576822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402C1955-EC80-422A-81BD-0199472D84E8}" type="CELLREF">
                      <a:rPr lang="en-US" smtClean="0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{402C1955-EC80-422A-81BD-0199472D84E8}</c15:txfldGUID>
                      <c15:f>Sheet1!$C$6</c15:f>
                      <c15:dlblFieldTableCache>
                        <c:ptCount val="1"/>
                        <c:pt idx="0">
                          <c:v>7, 2%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7761-4E35-9F41-7BFA0576822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304F89C6-E784-408D-94FD-4F4721E2CC80}" type="CELLREF">
                      <a:rPr lang="en-US" smtClean="0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{304F89C6-E784-408D-94FD-4F4721E2CC80}</c15:txfldGUID>
                      <c15:f>Sheet1!$C$7</c15:f>
                      <c15:dlblFieldTableCache>
                        <c:ptCount val="1"/>
                        <c:pt idx="0">
                          <c:v>8, 3%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7761-4E35-9F41-7BFA057682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Sheet1!$A$3:$A$7</c:f>
              <c:strCache>
                <c:ptCount val="5"/>
                <c:pt idx="0">
                  <c:v>Excluded after chart review</c:v>
                </c:pt>
                <c:pt idx="1">
                  <c:v>Brought before the provider</c:v>
                </c:pt>
                <c:pt idx="2">
                  <c:v>Pending outreach</c:v>
                </c:pt>
                <c:pt idx="3">
                  <c:v>C-Scope scheduled </c:v>
                </c:pt>
                <c:pt idx="4">
                  <c:v>C-Scope completed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183</c:v>
                </c:pt>
                <c:pt idx="1">
                  <c:v>48</c:v>
                </c:pt>
                <c:pt idx="2">
                  <c:v>66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761-4E35-9F41-7BFA05768226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7761-4E35-9F41-7BFA057682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7761-4E35-9F41-7BFA057682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761-4E35-9F41-7BFA057682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7761-4E35-9F41-7BFA057682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7761-4E35-9F41-7BFA057682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Sheet1!$A$3:$A$7</c:f>
              <c:strCache>
                <c:ptCount val="5"/>
                <c:pt idx="0">
                  <c:v>Excluded after chart review</c:v>
                </c:pt>
                <c:pt idx="1">
                  <c:v>Brought before the provider</c:v>
                </c:pt>
                <c:pt idx="2">
                  <c:v>Pending outreach</c:v>
                </c:pt>
                <c:pt idx="3">
                  <c:v>C-Scope scheduled </c:v>
                </c:pt>
                <c:pt idx="4">
                  <c:v>C-Scope completed</c:v>
                </c:pt>
              </c:strCache>
            </c:strRef>
          </c:cat>
          <c:val>
            <c:numRef>
              <c:f>Sheet1!$C$3:$C$7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7761-4E35-9F41-7BFA0576822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751871293866049"/>
          <c:y val="0.18928524161598317"/>
          <c:w val="0.33322202780208032"/>
          <c:h val="0.69463890889077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Time to Scheduling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316-47B9-838F-9722995B4EF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316-47B9-838F-9722995B4E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Blue-&gt;Yellow</c:v>
                </c:pt>
                <c:pt idx="1">
                  <c:v>Blue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21.3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316-47B9-838F-9722995B4EF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65449088"/>
        <c:axId val="165841152"/>
      </c:barChart>
      <c:catAx>
        <c:axId val="16544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41152"/>
        <c:crosses val="autoZero"/>
        <c:auto val="1"/>
        <c:lblAlgn val="ctr"/>
        <c:lblOffset val="100"/>
        <c:noMultiLvlLbl val="0"/>
      </c:catAx>
      <c:valAx>
        <c:axId val="16584115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544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Usual Alert Success Rate = 25%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Success Rate</c:v>
                </c:pt>
              </c:strCache>
            </c:strRef>
          </c:tx>
          <c:dPt>
            <c:idx val="0"/>
            <c:bubble3D val="0"/>
            <c:explosion val="23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F1-4FE2-A900-E08B0D32627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F1-4FE2-A900-E08B0D3262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Scheduled</c:v>
                </c:pt>
                <c:pt idx="1">
                  <c:v>Not Scheduled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</c:v>
                </c:pt>
                <c:pt idx="1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CF1-4FE2-A900-E08B0D326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RADAR Success Rate = 80%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Success Rate</c:v>
                </c:pt>
              </c:strCache>
            </c:strRef>
          </c:tx>
          <c:dPt>
            <c:idx val="0"/>
            <c:bubble3D val="0"/>
            <c:explosion val="23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58-4220-B249-11059AA30BD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58-4220-B249-11059AA30B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Scheduled</c:v>
                </c:pt>
                <c:pt idx="1">
                  <c:v>Not Scheduled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58-4220-B249-11059AA30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18.png"/><Relationship Id="rId4" Type="http://schemas.openxmlformats.org/officeDocument/2006/relationships/image" Target="../media/image19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jp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svg"/><Relationship Id="rId1" Type="http://schemas.openxmlformats.org/officeDocument/2006/relationships/image" Target="../media/image34.png"/><Relationship Id="rId6" Type="http://schemas.openxmlformats.org/officeDocument/2006/relationships/image" Target="../media/image40.svg"/><Relationship Id="rId5" Type="http://schemas.openxmlformats.org/officeDocument/2006/relationships/image" Target="../media/image36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18.png"/><Relationship Id="rId4" Type="http://schemas.openxmlformats.org/officeDocument/2006/relationships/image" Target="../media/image19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jp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svg"/><Relationship Id="rId1" Type="http://schemas.openxmlformats.org/officeDocument/2006/relationships/image" Target="../media/image34.png"/><Relationship Id="rId6" Type="http://schemas.openxmlformats.org/officeDocument/2006/relationships/image" Target="../media/image40.svg"/><Relationship Id="rId5" Type="http://schemas.openxmlformats.org/officeDocument/2006/relationships/image" Target="../media/image36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73E8D7-4AA0-4100-A6CE-77B50969DC9B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</dgm:pt>
    <dgm:pt modelId="{AD9B2398-1E62-4612-BB05-4DF7CF619998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Alleviation of clinician burnout</a:t>
          </a:r>
        </a:p>
      </dgm:t>
    </dgm:pt>
    <dgm:pt modelId="{A39EAA5E-8C88-40AB-A10D-724872468477}" type="parTrans" cxnId="{0D3E434C-8A7B-4DA1-AFC4-41903809D1C9}">
      <dgm:prSet/>
      <dgm:spPr/>
      <dgm:t>
        <a:bodyPr/>
        <a:lstStyle/>
        <a:p>
          <a:endParaRPr lang="en-US"/>
        </a:p>
      </dgm:t>
    </dgm:pt>
    <dgm:pt modelId="{950AA6A6-B8CF-4AF6-A576-071204D68492}" type="sibTrans" cxnId="{0D3E434C-8A7B-4DA1-AFC4-41903809D1C9}">
      <dgm:prSet/>
      <dgm:spPr/>
      <dgm:t>
        <a:bodyPr/>
        <a:lstStyle/>
        <a:p>
          <a:endParaRPr lang="en-US"/>
        </a:p>
      </dgm:t>
    </dgm:pt>
    <dgm:pt modelId="{89A1A874-C0B1-46E1-85BA-D22DF943B8C6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Collaboration with existing programs</a:t>
          </a:r>
        </a:p>
      </dgm:t>
    </dgm:pt>
    <dgm:pt modelId="{5C0C0547-32F4-47CC-B4B1-33387FBFC288}" type="parTrans" cxnId="{768A5B3D-B4EE-4E9D-8291-A232821C24FD}">
      <dgm:prSet/>
      <dgm:spPr/>
      <dgm:t>
        <a:bodyPr/>
        <a:lstStyle/>
        <a:p>
          <a:endParaRPr lang="en-US"/>
        </a:p>
      </dgm:t>
    </dgm:pt>
    <dgm:pt modelId="{EFAB3D65-3D0F-499F-BA18-9B05FC6DABB6}" type="sibTrans" cxnId="{768A5B3D-B4EE-4E9D-8291-A232821C24FD}">
      <dgm:prSet/>
      <dgm:spPr/>
      <dgm:t>
        <a:bodyPr/>
        <a:lstStyle/>
        <a:p>
          <a:endParaRPr lang="en-US"/>
        </a:p>
      </dgm:t>
    </dgm:pt>
    <dgm:pt modelId="{0C71CF89-C6A0-4464-91E4-01FDC7EEF2F6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Interventions with high-impact potential</a:t>
          </a:r>
        </a:p>
      </dgm:t>
    </dgm:pt>
    <dgm:pt modelId="{699E64BD-1668-4451-89CE-4386324E9CB5}" type="parTrans" cxnId="{5F1D1733-6221-43CA-90D0-1F293A1FDF22}">
      <dgm:prSet/>
      <dgm:spPr/>
      <dgm:t>
        <a:bodyPr/>
        <a:lstStyle/>
        <a:p>
          <a:endParaRPr lang="en-US"/>
        </a:p>
      </dgm:t>
    </dgm:pt>
    <dgm:pt modelId="{3C33FE07-FC4E-48B6-A594-A97F3FD85514}" type="sibTrans" cxnId="{5F1D1733-6221-43CA-90D0-1F293A1FDF22}">
      <dgm:prSet/>
      <dgm:spPr/>
      <dgm:t>
        <a:bodyPr/>
        <a:lstStyle/>
        <a:p>
          <a:endParaRPr lang="en-US"/>
        </a:p>
      </dgm:t>
    </dgm:pt>
    <dgm:pt modelId="{13AD6E9E-FE8B-455F-B5E3-920758B5693D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Leveraging technology</a:t>
          </a:r>
        </a:p>
      </dgm:t>
    </dgm:pt>
    <dgm:pt modelId="{86F929B6-9019-47CF-95CD-0546EC402560}" type="parTrans" cxnId="{6BEB4BF0-2A8F-4D0C-B80B-40E95F5DB638}">
      <dgm:prSet/>
      <dgm:spPr/>
      <dgm:t>
        <a:bodyPr/>
        <a:lstStyle/>
        <a:p>
          <a:endParaRPr lang="en-US"/>
        </a:p>
      </dgm:t>
    </dgm:pt>
    <dgm:pt modelId="{5CE57FF3-9842-4E37-A9F6-5B1E1D9AECCC}" type="sibTrans" cxnId="{6BEB4BF0-2A8F-4D0C-B80B-40E95F5DB638}">
      <dgm:prSet/>
      <dgm:spPr/>
      <dgm:t>
        <a:bodyPr/>
        <a:lstStyle/>
        <a:p>
          <a:endParaRPr lang="en-US"/>
        </a:p>
      </dgm:t>
    </dgm:pt>
    <dgm:pt modelId="{648590F9-4AC6-42E9-9B3F-79485A13CE14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High-risk areas</a:t>
          </a:r>
        </a:p>
      </dgm:t>
    </dgm:pt>
    <dgm:pt modelId="{54AE5A95-AC4D-46EB-8DBF-93EBB72275E7}" type="parTrans" cxnId="{C73D3C0A-C4CA-4695-9A33-3C0F7CD37A22}">
      <dgm:prSet/>
      <dgm:spPr/>
      <dgm:t>
        <a:bodyPr/>
        <a:lstStyle/>
        <a:p>
          <a:endParaRPr lang="en-US"/>
        </a:p>
      </dgm:t>
    </dgm:pt>
    <dgm:pt modelId="{C98DB82E-2FED-4130-B3BE-551418C8887D}" type="sibTrans" cxnId="{C73D3C0A-C4CA-4695-9A33-3C0F7CD37A22}">
      <dgm:prSet/>
      <dgm:spPr/>
      <dgm:t>
        <a:bodyPr/>
        <a:lstStyle/>
        <a:p>
          <a:endParaRPr lang="en-US"/>
        </a:p>
      </dgm:t>
    </dgm:pt>
    <dgm:pt modelId="{5D08786E-95A1-4076-AFF9-A6307601A451}" type="pres">
      <dgm:prSet presAssocID="{A873E8D7-4AA0-4100-A6CE-77B50969DC9B}" presName="linearFlow" presStyleCnt="0">
        <dgm:presLayoutVars>
          <dgm:dir/>
          <dgm:resizeHandles val="exact"/>
        </dgm:presLayoutVars>
      </dgm:prSet>
      <dgm:spPr/>
    </dgm:pt>
    <dgm:pt modelId="{9E739C6E-1846-4978-BE52-740F7A25C188}" type="pres">
      <dgm:prSet presAssocID="{AD9B2398-1E62-4612-BB05-4DF7CF619998}" presName="composite" presStyleCnt="0"/>
      <dgm:spPr/>
    </dgm:pt>
    <dgm:pt modelId="{A8E2F507-CC6D-4522-8610-225D6027AB7A}" type="pres">
      <dgm:prSet presAssocID="{AD9B2398-1E62-4612-BB05-4DF7CF619998}" presName="imgShp" presStyleLbl="fgImgPlace1" presStyleIdx="0" presStyleCnt="5" custScaleX="130798" custScaleY="126298"/>
      <dgm:spPr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D4053AA-8840-4057-BD5A-8F091BD76D04}" type="pres">
      <dgm:prSet presAssocID="{AD9B2398-1E62-4612-BB05-4DF7CF619998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54797-9E90-45C7-B028-4B7DC82F706F}" type="pres">
      <dgm:prSet presAssocID="{950AA6A6-B8CF-4AF6-A576-071204D68492}" presName="spacing" presStyleCnt="0"/>
      <dgm:spPr/>
    </dgm:pt>
    <dgm:pt modelId="{E7C8F52A-3972-4AFC-918C-354352838A6A}" type="pres">
      <dgm:prSet presAssocID="{89A1A874-C0B1-46E1-85BA-D22DF943B8C6}" presName="composite" presStyleCnt="0"/>
      <dgm:spPr/>
    </dgm:pt>
    <dgm:pt modelId="{32381FF1-076B-46FA-97B6-CC6B184C0007}" type="pres">
      <dgm:prSet presAssocID="{89A1A874-C0B1-46E1-85BA-D22DF943B8C6}" presName="imgShp" presStyleLbl="fgImgPlace1" presStyleIdx="1" presStyleCnt="5" custScaleX="130054" custScaleY="121752"/>
      <dgm:spPr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3533070-01F3-4995-8738-71E538D06500}" type="pres">
      <dgm:prSet presAssocID="{89A1A874-C0B1-46E1-85BA-D22DF943B8C6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1F903-9787-4E9B-A85D-7011D0E2FBC1}" type="pres">
      <dgm:prSet presAssocID="{EFAB3D65-3D0F-499F-BA18-9B05FC6DABB6}" presName="spacing" presStyleCnt="0"/>
      <dgm:spPr/>
    </dgm:pt>
    <dgm:pt modelId="{9333C39F-5204-48AD-8A96-8DA076EF9BA6}" type="pres">
      <dgm:prSet presAssocID="{0C71CF89-C6A0-4464-91E4-01FDC7EEF2F6}" presName="composite" presStyleCnt="0"/>
      <dgm:spPr/>
    </dgm:pt>
    <dgm:pt modelId="{6020AE5D-1B21-4F47-8551-469347C7675E}" type="pres">
      <dgm:prSet presAssocID="{0C71CF89-C6A0-4464-91E4-01FDC7EEF2F6}" presName="imgShp" presStyleLbl="fgImgPlace1" presStyleIdx="2" presStyleCnt="5" custScaleX="132912" custScaleY="109008"/>
      <dgm:spPr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E7D16CB-6F60-4CF2-B2F8-E50C630AC81A}" type="pres">
      <dgm:prSet presAssocID="{0C71CF89-C6A0-4464-91E4-01FDC7EEF2F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07FDA-E781-4270-B058-0196222F1753}" type="pres">
      <dgm:prSet presAssocID="{3C33FE07-FC4E-48B6-A594-A97F3FD85514}" presName="spacing" presStyleCnt="0"/>
      <dgm:spPr/>
    </dgm:pt>
    <dgm:pt modelId="{E5E6F2D3-AA1D-4DAA-A93E-C7807131F778}" type="pres">
      <dgm:prSet presAssocID="{13AD6E9E-FE8B-455F-B5E3-920758B5693D}" presName="composite" presStyleCnt="0"/>
      <dgm:spPr/>
    </dgm:pt>
    <dgm:pt modelId="{B55AE4B3-308A-4242-B932-3B0949A3DC66}" type="pres">
      <dgm:prSet presAssocID="{13AD6E9E-FE8B-455F-B5E3-920758B5693D}" presName="imgShp" presStyleLbl="fgImgPlace1" presStyleIdx="3" presStyleCnt="5" custScaleX="139323" custScaleY="92813"/>
      <dgm:spPr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95DDDA93-9007-45FE-A35B-C8CAF7F391F5}" type="pres">
      <dgm:prSet presAssocID="{13AD6E9E-FE8B-455F-B5E3-920758B5693D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0966CE-AA01-4757-B257-FCE95CA0D083}" type="pres">
      <dgm:prSet presAssocID="{5CE57FF3-9842-4E37-A9F6-5B1E1D9AECCC}" presName="spacing" presStyleCnt="0"/>
      <dgm:spPr/>
    </dgm:pt>
    <dgm:pt modelId="{DFC3B35D-28D4-449E-B7A6-D54BBA68E348}" type="pres">
      <dgm:prSet presAssocID="{648590F9-4AC6-42E9-9B3F-79485A13CE14}" presName="composite" presStyleCnt="0"/>
      <dgm:spPr/>
    </dgm:pt>
    <dgm:pt modelId="{164B6E28-05F5-494C-B067-E369263217A6}" type="pres">
      <dgm:prSet presAssocID="{648590F9-4AC6-42E9-9B3F-79485A13CE14}" presName="imgShp" presStyleLbl="fgImgPlace1" presStyleIdx="4" presStyleCnt="5" custScaleX="132441" custScaleY="101049"/>
      <dgm:spPr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2E63E956-D86B-4CBD-9C89-0F3C13D91F7E}" type="pres">
      <dgm:prSet presAssocID="{648590F9-4AC6-42E9-9B3F-79485A13CE14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F16C7A-F302-4E0C-A61B-1F5B58116E8A}" type="presOf" srcId="{0C71CF89-C6A0-4464-91E4-01FDC7EEF2F6}" destId="{9E7D16CB-6F60-4CF2-B2F8-E50C630AC81A}" srcOrd="0" destOrd="0" presId="urn:microsoft.com/office/officeart/2005/8/layout/vList3"/>
    <dgm:cxn modelId="{0D3E434C-8A7B-4DA1-AFC4-41903809D1C9}" srcId="{A873E8D7-4AA0-4100-A6CE-77B50969DC9B}" destId="{AD9B2398-1E62-4612-BB05-4DF7CF619998}" srcOrd="0" destOrd="0" parTransId="{A39EAA5E-8C88-40AB-A10D-724872468477}" sibTransId="{950AA6A6-B8CF-4AF6-A576-071204D68492}"/>
    <dgm:cxn modelId="{6BEB4BF0-2A8F-4D0C-B80B-40E95F5DB638}" srcId="{A873E8D7-4AA0-4100-A6CE-77B50969DC9B}" destId="{13AD6E9E-FE8B-455F-B5E3-920758B5693D}" srcOrd="3" destOrd="0" parTransId="{86F929B6-9019-47CF-95CD-0546EC402560}" sibTransId="{5CE57FF3-9842-4E37-A9F6-5B1E1D9AECCC}"/>
    <dgm:cxn modelId="{768A5B3D-B4EE-4E9D-8291-A232821C24FD}" srcId="{A873E8D7-4AA0-4100-A6CE-77B50969DC9B}" destId="{89A1A874-C0B1-46E1-85BA-D22DF943B8C6}" srcOrd="1" destOrd="0" parTransId="{5C0C0547-32F4-47CC-B4B1-33387FBFC288}" sibTransId="{EFAB3D65-3D0F-499F-BA18-9B05FC6DABB6}"/>
    <dgm:cxn modelId="{1ECFEC92-AF74-47A5-9360-74236E366F1B}" type="presOf" srcId="{AD9B2398-1E62-4612-BB05-4DF7CF619998}" destId="{7D4053AA-8840-4057-BD5A-8F091BD76D04}" srcOrd="0" destOrd="0" presId="urn:microsoft.com/office/officeart/2005/8/layout/vList3"/>
    <dgm:cxn modelId="{C73D3C0A-C4CA-4695-9A33-3C0F7CD37A22}" srcId="{A873E8D7-4AA0-4100-A6CE-77B50969DC9B}" destId="{648590F9-4AC6-42E9-9B3F-79485A13CE14}" srcOrd="4" destOrd="0" parTransId="{54AE5A95-AC4D-46EB-8DBF-93EBB72275E7}" sibTransId="{C98DB82E-2FED-4130-B3BE-551418C8887D}"/>
    <dgm:cxn modelId="{5F1D1733-6221-43CA-90D0-1F293A1FDF22}" srcId="{A873E8D7-4AA0-4100-A6CE-77B50969DC9B}" destId="{0C71CF89-C6A0-4464-91E4-01FDC7EEF2F6}" srcOrd="2" destOrd="0" parTransId="{699E64BD-1668-4451-89CE-4386324E9CB5}" sibTransId="{3C33FE07-FC4E-48B6-A594-A97F3FD85514}"/>
    <dgm:cxn modelId="{D89E0DE5-4D1C-4B03-BB69-ADE20866228B}" type="presOf" srcId="{648590F9-4AC6-42E9-9B3F-79485A13CE14}" destId="{2E63E956-D86B-4CBD-9C89-0F3C13D91F7E}" srcOrd="0" destOrd="0" presId="urn:microsoft.com/office/officeart/2005/8/layout/vList3"/>
    <dgm:cxn modelId="{40E0E122-1B9E-46BE-8A48-D4D41DE0103C}" type="presOf" srcId="{13AD6E9E-FE8B-455F-B5E3-920758B5693D}" destId="{95DDDA93-9007-45FE-A35B-C8CAF7F391F5}" srcOrd="0" destOrd="0" presId="urn:microsoft.com/office/officeart/2005/8/layout/vList3"/>
    <dgm:cxn modelId="{9EC26BFB-FB7B-402D-81E9-38D7BF29C19F}" type="presOf" srcId="{89A1A874-C0B1-46E1-85BA-D22DF943B8C6}" destId="{13533070-01F3-4995-8738-71E538D06500}" srcOrd="0" destOrd="0" presId="urn:microsoft.com/office/officeart/2005/8/layout/vList3"/>
    <dgm:cxn modelId="{AEB5B2EE-0EF8-4018-BACD-3590CA60D3BA}" type="presOf" srcId="{A873E8D7-4AA0-4100-A6CE-77B50969DC9B}" destId="{5D08786E-95A1-4076-AFF9-A6307601A451}" srcOrd="0" destOrd="0" presId="urn:microsoft.com/office/officeart/2005/8/layout/vList3"/>
    <dgm:cxn modelId="{AD28A721-7613-4F75-B52D-72CA033501AD}" type="presParOf" srcId="{5D08786E-95A1-4076-AFF9-A6307601A451}" destId="{9E739C6E-1846-4978-BE52-740F7A25C188}" srcOrd="0" destOrd="0" presId="urn:microsoft.com/office/officeart/2005/8/layout/vList3"/>
    <dgm:cxn modelId="{B11629B0-7362-4BAC-BDC1-EBA838B52648}" type="presParOf" srcId="{9E739C6E-1846-4978-BE52-740F7A25C188}" destId="{A8E2F507-CC6D-4522-8610-225D6027AB7A}" srcOrd="0" destOrd="0" presId="urn:microsoft.com/office/officeart/2005/8/layout/vList3"/>
    <dgm:cxn modelId="{BCEF13C8-4DA0-48F6-A6D7-BA3C37931E03}" type="presParOf" srcId="{9E739C6E-1846-4978-BE52-740F7A25C188}" destId="{7D4053AA-8840-4057-BD5A-8F091BD76D04}" srcOrd="1" destOrd="0" presId="urn:microsoft.com/office/officeart/2005/8/layout/vList3"/>
    <dgm:cxn modelId="{671D9170-4FD8-474C-AE5F-F6A09CD0BFC5}" type="presParOf" srcId="{5D08786E-95A1-4076-AFF9-A6307601A451}" destId="{C5C54797-9E90-45C7-B028-4B7DC82F706F}" srcOrd="1" destOrd="0" presId="urn:microsoft.com/office/officeart/2005/8/layout/vList3"/>
    <dgm:cxn modelId="{28120F00-D524-44D1-AB49-30202D549B73}" type="presParOf" srcId="{5D08786E-95A1-4076-AFF9-A6307601A451}" destId="{E7C8F52A-3972-4AFC-918C-354352838A6A}" srcOrd="2" destOrd="0" presId="urn:microsoft.com/office/officeart/2005/8/layout/vList3"/>
    <dgm:cxn modelId="{14EF5BE9-B6E5-40DD-A762-8F2793F57E9C}" type="presParOf" srcId="{E7C8F52A-3972-4AFC-918C-354352838A6A}" destId="{32381FF1-076B-46FA-97B6-CC6B184C0007}" srcOrd="0" destOrd="0" presId="urn:microsoft.com/office/officeart/2005/8/layout/vList3"/>
    <dgm:cxn modelId="{9919E080-B28B-4144-8362-781F03AE56C7}" type="presParOf" srcId="{E7C8F52A-3972-4AFC-918C-354352838A6A}" destId="{13533070-01F3-4995-8738-71E538D06500}" srcOrd="1" destOrd="0" presId="urn:microsoft.com/office/officeart/2005/8/layout/vList3"/>
    <dgm:cxn modelId="{1CE9D4C9-582F-402E-91C3-7505D1486ED1}" type="presParOf" srcId="{5D08786E-95A1-4076-AFF9-A6307601A451}" destId="{02A1F903-9787-4E9B-A85D-7011D0E2FBC1}" srcOrd="3" destOrd="0" presId="urn:microsoft.com/office/officeart/2005/8/layout/vList3"/>
    <dgm:cxn modelId="{9416D949-C458-4AF1-81B5-3F013055D415}" type="presParOf" srcId="{5D08786E-95A1-4076-AFF9-A6307601A451}" destId="{9333C39F-5204-48AD-8A96-8DA076EF9BA6}" srcOrd="4" destOrd="0" presId="urn:microsoft.com/office/officeart/2005/8/layout/vList3"/>
    <dgm:cxn modelId="{F19C9D99-085C-44B7-AB3D-7206AB7A277C}" type="presParOf" srcId="{9333C39F-5204-48AD-8A96-8DA076EF9BA6}" destId="{6020AE5D-1B21-4F47-8551-469347C7675E}" srcOrd="0" destOrd="0" presId="urn:microsoft.com/office/officeart/2005/8/layout/vList3"/>
    <dgm:cxn modelId="{AA1D24A1-A31A-40BF-866A-E788CEBBD4D1}" type="presParOf" srcId="{9333C39F-5204-48AD-8A96-8DA076EF9BA6}" destId="{9E7D16CB-6F60-4CF2-B2F8-E50C630AC81A}" srcOrd="1" destOrd="0" presId="urn:microsoft.com/office/officeart/2005/8/layout/vList3"/>
    <dgm:cxn modelId="{66BF0F8D-651C-43A8-A510-8732F7C439C7}" type="presParOf" srcId="{5D08786E-95A1-4076-AFF9-A6307601A451}" destId="{0F607FDA-E781-4270-B058-0196222F1753}" srcOrd="5" destOrd="0" presId="urn:microsoft.com/office/officeart/2005/8/layout/vList3"/>
    <dgm:cxn modelId="{7DE4A0D0-707B-494C-9E41-8BB8A86DE168}" type="presParOf" srcId="{5D08786E-95A1-4076-AFF9-A6307601A451}" destId="{E5E6F2D3-AA1D-4DAA-A93E-C7807131F778}" srcOrd="6" destOrd="0" presId="urn:microsoft.com/office/officeart/2005/8/layout/vList3"/>
    <dgm:cxn modelId="{A926F169-1D01-4797-8E0F-27218FA05B7F}" type="presParOf" srcId="{E5E6F2D3-AA1D-4DAA-A93E-C7807131F778}" destId="{B55AE4B3-308A-4242-B932-3B0949A3DC66}" srcOrd="0" destOrd="0" presId="urn:microsoft.com/office/officeart/2005/8/layout/vList3"/>
    <dgm:cxn modelId="{E11E5906-8294-409C-9C82-E79DBCA24B38}" type="presParOf" srcId="{E5E6F2D3-AA1D-4DAA-A93E-C7807131F778}" destId="{95DDDA93-9007-45FE-A35B-C8CAF7F391F5}" srcOrd="1" destOrd="0" presId="urn:microsoft.com/office/officeart/2005/8/layout/vList3"/>
    <dgm:cxn modelId="{DB00AD13-673F-4E0C-82DC-B275565AAA40}" type="presParOf" srcId="{5D08786E-95A1-4076-AFF9-A6307601A451}" destId="{F30966CE-AA01-4757-B257-FCE95CA0D083}" srcOrd="7" destOrd="0" presId="urn:microsoft.com/office/officeart/2005/8/layout/vList3"/>
    <dgm:cxn modelId="{3D147BEB-2D32-4BCF-BD76-64D6925789EE}" type="presParOf" srcId="{5D08786E-95A1-4076-AFF9-A6307601A451}" destId="{DFC3B35D-28D4-449E-B7A6-D54BBA68E348}" srcOrd="8" destOrd="0" presId="urn:microsoft.com/office/officeart/2005/8/layout/vList3"/>
    <dgm:cxn modelId="{EAC03535-B9C9-4AAE-83BC-AC24BE16897D}" type="presParOf" srcId="{DFC3B35D-28D4-449E-B7A6-D54BBA68E348}" destId="{164B6E28-05F5-494C-B067-E369263217A6}" srcOrd="0" destOrd="0" presId="urn:microsoft.com/office/officeart/2005/8/layout/vList3"/>
    <dgm:cxn modelId="{DAB0A3FD-6378-4772-B1D0-77948B6193A6}" type="presParOf" srcId="{DFC3B35D-28D4-449E-B7A6-D54BBA68E348}" destId="{2E63E956-D86B-4CBD-9C89-0F3C13D91F7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0D8D11-B424-4255-84E6-14279474503F}" type="doc">
      <dgm:prSet loTypeId="urn:microsoft.com/office/officeart/2005/8/layout/vProcess5" loCatId="process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B776A56-3455-4953-8687-A45F356B1A12}">
      <dgm:prSet phldrT="[Text]"/>
      <dgm:spPr/>
      <dgm:t>
        <a:bodyPr/>
        <a:lstStyle/>
        <a:p>
          <a:r>
            <a:rPr lang="en-US" dirty="0"/>
            <a:t>Patient registries</a:t>
          </a:r>
        </a:p>
      </dgm:t>
    </dgm:pt>
    <dgm:pt modelId="{BE027507-B399-478F-A8A0-661BF237A62F}" type="parTrans" cxnId="{B7EC9743-19F7-48F8-B502-D2D492C439CB}">
      <dgm:prSet/>
      <dgm:spPr/>
      <dgm:t>
        <a:bodyPr/>
        <a:lstStyle/>
        <a:p>
          <a:endParaRPr lang="en-US"/>
        </a:p>
      </dgm:t>
    </dgm:pt>
    <dgm:pt modelId="{35C49ECF-57B0-4663-91F1-E6501C619221}" type="sibTrans" cxnId="{B7EC9743-19F7-48F8-B502-D2D492C439CB}">
      <dgm:prSet/>
      <dgm:spPr/>
      <dgm:t>
        <a:bodyPr/>
        <a:lstStyle/>
        <a:p>
          <a:endParaRPr lang="en-US" dirty="0"/>
        </a:p>
      </dgm:t>
    </dgm:pt>
    <dgm:pt modelId="{FCC3F773-3759-415B-8A11-9D1BA00470FC}">
      <dgm:prSet phldrT="[Text]"/>
      <dgm:spPr/>
      <dgm:t>
        <a:bodyPr/>
        <a:lstStyle/>
        <a:p>
          <a:r>
            <a:rPr lang="en-US" dirty="0"/>
            <a:t>Workflow redesign</a:t>
          </a:r>
        </a:p>
      </dgm:t>
    </dgm:pt>
    <dgm:pt modelId="{FD88D7C1-F5DE-4382-B6C3-79C234075836}" type="parTrans" cxnId="{E9AF0A4F-0158-49FF-B040-372D2036DD8E}">
      <dgm:prSet/>
      <dgm:spPr/>
      <dgm:t>
        <a:bodyPr/>
        <a:lstStyle/>
        <a:p>
          <a:endParaRPr lang="en-US"/>
        </a:p>
      </dgm:t>
    </dgm:pt>
    <dgm:pt modelId="{01CBE08B-EBF8-442F-B80C-C0374025EB6C}" type="sibTrans" cxnId="{E9AF0A4F-0158-49FF-B040-372D2036DD8E}">
      <dgm:prSet/>
      <dgm:spPr/>
      <dgm:t>
        <a:bodyPr/>
        <a:lstStyle/>
        <a:p>
          <a:endParaRPr lang="en-US" dirty="0"/>
        </a:p>
      </dgm:t>
    </dgm:pt>
    <dgm:pt modelId="{D7DF13CA-74E1-4525-B045-C0FA0AE25329}">
      <dgm:prSet phldrT="[Text]"/>
      <dgm:spPr/>
      <dgm:t>
        <a:bodyPr/>
        <a:lstStyle/>
        <a:p>
          <a:r>
            <a:rPr lang="en-US" dirty="0"/>
            <a:t>Patient outreach and tracking</a:t>
          </a:r>
        </a:p>
      </dgm:t>
    </dgm:pt>
    <dgm:pt modelId="{492A1B33-F76F-4C9B-9E5D-9FE10AF17496}" type="parTrans" cxnId="{43C4604E-AAC9-4E63-A3CB-C0AED8E8AAB0}">
      <dgm:prSet/>
      <dgm:spPr/>
      <dgm:t>
        <a:bodyPr/>
        <a:lstStyle/>
        <a:p>
          <a:endParaRPr lang="en-US"/>
        </a:p>
      </dgm:t>
    </dgm:pt>
    <dgm:pt modelId="{36D06ECC-0768-4E34-A64F-8455BAB31CA1}" type="sibTrans" cxnId="{43C4604E-AAC9-4E63-A3CB-C0AED8E8AAB0}">
      <dgm:prSet/>
      <dgm:spPr/>
      <dgm:t>
        <a:bodyPr/>
        <a:lstStyle/>
        <a:p>
          <a:endParaRPr lang="en-US"/>
        </a:p>
      </dgm:t>
    </dgm:pt>
    <dgm:pt modelId="{9A135E1E-7C74-496B-B727-2F06CDCE3C18}" type="pres">
      <dgm:prSet presAssocID="{910D8D11-B424-4255-84E6-14279474503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0DF16A-0C22-4554-9392-31CE9948B065}" type="pres">
      <dgm:prSet presAssocID="{910D8D11-B424-4255-84E6-14279474503F}" presName="dummyMaxCanvas" presStyleCnt="0">
        <dgm:presLayoutVars/>
      </dgm:prSet>
      <dgm:spPr/>
    </dgm:pt>
    <dgm:pt modelId="{C1015E00-D568-4839-9CA6-6AE576B29670}" type="pres">
      <dgm:prSet presAssocID="{910D8D11-B424-4255-84E6-14279474503F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7F35FC-88A8-476D-868D-004904C81335}" type="pres">
      <dgm:prSet presAssocID="{910D8D11-B424-4255-84E6-14279474503F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E182A0-8B23-4985-B09D-8783C1E58E5B}" type="pres">
      <dgm:prSet presAssocID="{910D8D11-B424-4255-84E6-14279474503F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46E83-78D7-4CF8-A257-3037F522FD58}" type="pres">
      <dgm:prSet presAssocID="{910D8D11-B424-4255-84E6-14279474503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A4808E-4BA6-4F9B-9844-5031395FDC71}" type="pres">
      <dgm:prSet presAssocID="{910D8D11-B424-4255-84E6-14279474503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7EE65A-1CEB-4991-8C7B-BE44048E656F}" type="pres">
      <dgm:prSet presAssocID="{910D8D11-B424-4255-84E6-14279474503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59437-09A1-403C-BBE5-9987AC93C61C}" type="pres">
      <dgm:prSet presAssocID="{910D8D11-B424-4255-84E6-14279474503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67FCF-445C-4514-B4F3-31C57233602B}" type="pres">
      <dgm:prSet presAssocID="{910D8D11-B424-4255-84E6-14279474503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860C50-8737-41A7-9000-8401CF63735C}" type="presOf" srcId="{2B776A56-3455-4953-8687-A45F356B1A12}" destId="{F67EE65A-1CEB-4991-8C7B-BE44048E656F}" srcOrd="1" destOrd="0" presId="urn:microsoft.com/office/officeart/2005/8/layout/vProcess5"/>
    <dgm:cxn modelId="{43C4604E-AAC9-4E63-A3CB-C0AED8E8AAB0}" srcId="{910D8D11-B424-4255-84E6-14279474503F}" destId="{D7DF13CA-74E1-4525-B045-C0FA0AE25329}" srcOrd="2" destOrd="0" parTransId="{492A1B33-F76F-4C9B-9E5D-9FE10AF17496}" sibTransId="{36D06ECC-0768-4E34-A64F-8455BAB31CA1}"/>
    <dgm:cxn modelId="{E9AF0A4F-0158-49FF-B040-372D2036DD8E}" srcId="{910D8D11-B424-4255-84E6-14279474503F}" destId="{FCC3F773-3759-415B-8A11-9D1BA00470FC}" srcOrd="1" destOrd="0" parTransId="{FD88D7C1-F5DE-4382-B6C3-79C234075836}" sibTransId="{01CBE08B-EBF8-442F-B80C-C0374025EB6C}"/>
    <dgm:cxn modelId="{B366C109-0F04-47AD-A5E1-D9DEA78F8469}" type="presOf" srcId="{FCC3F773-3759-415B-8A11-9D1BA00470FC}" destId="{4F759437-09A1-403C-BBE5-9987AC93C61C}" srcOrd="1" destOrd="0" presId="urn:microsoft.com/office/officeart/2005/8/layout/vProcess5"/>
    <dgm:cxn modelId="{B7EC9743-19F7-48F8-B502-D2D492C439CB}" srcId="{910D8D11-B424-4255-84E6-14279474503F}" destId="{2B776A56-3455-4953-8687-A45F356B1A12}" srcOrd="0" destOrd="0" parTransId="{BE027507-B399-478F-A8A0-661BF237A62F}" sibTransId="{35C49ECF-57B0-4663-91F1-E6501C619221}"/>
    <dgm:cxn modelId="{4433EA39-8A75-41E0-827F-F1D26A700F38}" type="presOf" srcId="{2B776A56-3455-4953-8687-A45F356B1A12}" destId="{C1015E00-D568-4839-9CA6-6AE576B29670}" srcOrd="0" destOrd="0" presId="urn:microsoft.com/office/officeart/2005/8/layout/vProcess5"/>
    <dgm:cxn modelId="{5EDD6460-D4C7-443A-BBCF-BEBBF742CF1E}" type="presOf" srcId="{01CBE08B-EBF8-442F-B80C-C0374025EB6C}" destId="{EBA4808E-4BA6-4F9B-9844-5031395FDC71}" srcOrd="0" destOrd="0" presId="urn:microsoft.com/office/officeart/2005/8/layout/vProcess5"/>
    <dgm:cxn modelId="{FBE6AA26-BB41-4B70-8C08-35E1AFECD03C}" type="presOf" srcId="{D7DF13CA-74E1-4525-B045-C0FA0AE25329}" destId="{ABE182A0-8B23-4985-B09D-8783C1E58E5B}" srcOrd="0" destOrd="0" presId="urn:microsoft.com/office/officeart/2005/8/layout/vProcess5"/>
    <dgm:cxn modelId="{9B3E41D3-6EE7-41BA-8FC8-B5EE8CC4B885}" type="presOf" srcId="{FCC3F773-3759-415B-8A11-9D1BA00470FC}" destId="{C57F35FC-88A8-476D-868D-004904C81335}" srcOrd="0" destOrd="0" presId="urn:microsoft.com/office/officeart/2005/8/layout/vProcess5"/>
    <dgm:cxn modelId="{7AB9662F-199B-4FD7-90B1-6B762219543B}" type="presOf" srcId="{35C49ECF-57B0-4663-91F1-E6501C619221}" destId="{12D46E83-78D7-4CF8-A257-3037F522FD58}" srcOrd="0" destOrd="0" presId="urn:microsoft.com/office/officeart/2005/8/layout/vProcess5"/>
    <dgm:cxn modelId="{CD6A85E6-27F4-4D7F-9A90-72514172BEF2}" type="presOf" srcId="{D7DF13CA-74E1-4525-B045-C0FA0AE25329}" destId="{25767FCF-445C-4514-B4F3-31C57233602B}" srcOrd="1" destOrd="0" presId="urn:microsoft.com/office/officeart/2005/8/layout/vProcess5"/>
    <dgm:cxn modelId="{642BA6B6-257D-4DE1-9F37-B3DD5F92ABA6}" type="presOf" srcId="{910D8D11-B424-4255-84E6-14279474503F}" destId="{9A135E1E-7C74-496B-B727-2F06CDCE3C18}" srcOrd="0" destOrd="0" presId="urn:microsoft.com/office/officeart/2005/8/layout/vProcess5"/>
    <dgm:cxn modelId="{DFB3D63C-F4CB-4D09-8C48-6E3932D5D2BE}" type="presParOf" srcId="{9A135E1E-7C74-496B-B727-2F06CDCE3C18}" destId="{AC0DF16A-0C22-4554-9392-31CE9948B065}" srcOrd="0" destOrd="0" presId="urn:microsoft.com/office/officeart/2005/8/layout/vProcess5"/>
    <dgm:cxn modelId="{6DE32744-5AD8-4F02-BD49-257119237D1A}" type="presParOf" srcId="{9A135E1E-7C74-496B-B727-2F06CDCE3C18}" destId="{C1015E00-D568-4839-9CA6-6AE576B29670}" srcOrd="1" destOrd="0" presId="urn:microsoft.com/office/officeart/2005/8/layout/vProcess5"/>
    <dgm:cxn modelId="{16BFA5D5-6774-4E19-8BA8-0607297CD0DA}" type="presParOf" srcId="{9A135E1E-7C74-496B-B727-2F06CDCE3C18}" destId="{C57F35FC-88A8-476D-868D-004904C81335}" srcOrd="2" destOrd="0" presId="urn:microsoft.com/office/officeart/2005/8/layout/vProcess5"/>
    <dgm:cxn modelId="{35CE65C2-4795-47E3-A83C-4A67AAB18A5B}" type="presParOf" srcId="{9A135E1E-7C74-496B-B727-2F06CDCE3C18}" destId="{ABE182A0-8B23-4985-B09D-8783C1E58E5B}" srcOrd="3" destOrd="0" presId="urn:microsoft.com/office/officeart/2005/8/layout/vProcess5"/>
    <dgm:cxn modelId="{1CB463B0-22A2-471B-A846-0FB9D4E68352}" type="presParOf" srcId="{9A135E1E-7C74-496B-B727-2F06CDCE3C18}" destId="{12D46E83-78D7-4CF8-A257-3037F522FD58}" srcOrd="4" destOrd="0" presId="urn:microsoft.com/office/officeart/2005/8/layout/vProcess5"/>
    <dgm:cxn modelId="{AD0665B8-492D-41BF-B125-BA77C142DF58}" type="presParOf" srcId="{9A135E1E-7C74-496B-B727-2F06CDCE3C18}" destId="{EBA4808E-4BA6-4F9B-9844-5031395FDC71}" srcOrd="5" destOrd="0" presId="urn:microsoft.com/office/officeart/2005/8/layout/vProcess5"/>
    <dgm:cxn modelId="{7CD7A32F-1DE1-44CE-A0A1-8FAD8FD235CA}" type="presParOf" srcId="{9A135E1E-7C74-496B-B727-2F06CDCE3C18}" destId="{F67EE65A-1CEB-4991-8C7B-BE44048E656F}" srcOrd="6" destOrd="0" presId="urn:microsoft.com/office/officeart/2005/8/layout/vProcess5"/>
    <dgm:cxn modelId="{6E5447A8-9FF4-4677-98D2-842626CC9A69}" type="presParOf" srcId="{9A135E1E-7C74-496B-B727-2F06CDCE3C18}" destId="{4F759437-09A1-403C-BBE5-9987AC93C61C}" srcOrd="7" destOrd="0" presId="urn:microsoft.com/office/officeart/2005/8/layout/vProcess5"/>
    <dgm:cxn modelId="{55189EA2-2681-4F89-8FAC-C65394C194EE}" type="presParOf" srcId="{9A135E1E-7C74-496B-B727-2F06CDCE3C18}" destId="{25767FCF-445C-4514-B4F3-31C57233602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46EEE0-DC2D-4DA6-8FE4-958ED48D447C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</dgm:pt>
    <dgm:pt modelId="{BFF5C39A-B0CD-4752-B8D9-EDA342E990F8}">
      <dgm:prSet phldrT="[Tex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endParaRPr lang="en-US" sz="1600" dirty="0"/>
        </a:p>
        <a:p>
          <a:r>
            <a:rPr lang="en-US" sz="1600" dirty="0"/>
            <a:t>Patients with prior colonoscopy/ pathology due to return</a:t>
          </a:r>
        </a:p>
      </dgm:t>
    </dgm:pt>
    <dgm:pt modelId="{37B1F9E7-3B08-42D9-844C-AB538BD1CDE9}" type="parTrans" cxnId="{959CB993-50ED-4DC6-A4CC-302FB4C72CF9}">
      <dgm:prSet/>
      <dgm:spPr/>
      <dgm:t>
        <a:bodyPr/>
        <a:lstStyle/>
        <a:p>
          <a:endParaRPr lang="en-US"/>
        </a:p>
      </dgm:t>
    </dgm:pt>
    <dgm:pt modelId="{2D5B1F5D-2E4D-49C1-A295-29C5DB2E91BA}" type="sibTrans" cxnId="{959CB993-50ED-4DC6-A4CC-302FB4C72CF9}">
      <dgm:prSet/>
      <dgm:spPr/>
      <dgm:t>
        <a:bodyPr/>
        <a:lstStyle/>
        <a:p>
          <a:endParaRPr lang="en-US"/>
        </a:p>
      </dgm:t>
    </dgm:pt>
    <dgm:pt modelId="{32FB1562-2559-4FE2-9A00-78892986675B}">
      <dgm:prSet phldrT="[Text]"/>
      <dgm:spPr/>
      <dgm:t>
        <a:bodyPr/>
        <a:lstStyle/>
        <a:p>
          <a:r>
            <a:rPr lang="en-US" dirty="0"/>
            <a:t>Rectal bleeding</a:t>
          </a:r>
        </a:p>
      </dgm:t>
    </dgm:pt>
    <dgm:pt modelId="{7F5A8483-D74F-4110-B221-269F1C75D0AF}" type="parTrans" cxnId="{0CDE3723-A686-4B79-9763-6C09888CEBC9}">
      <dgm:prSet/>
      <dgm:spPr/>
      <dgm:t>
        <a:bodyPr/>
        <a:lstStyle/>
        <a:p>
          <a:endParaRPr lang="en-US"/>
        </a:p>
      </dgm:t>
    </dgm:pt>
    <dgm:pt modelId="{E269CC30-F199-4B70-9442-3125D61814FF}" type="sibTrans" cxnId="{0CDE3723-A686-4B79-9763-6C09888CEBC9}">
      <dgm:prSet/>
      <dgm:spPr/>
      <dgm:t>
        <a:bodyPr/>
        <a:lstStyle/>
        <a:p>
          <a:endParaRPr lang="en-US"/>
        </a:p>
      </dgm:t>
    </dgm:pt>
    <dgm:pt modelId="{55B98620-223D-4BBF-B417-8C6894D50E76}">
      <dgm:prSet phldrT="[Text]"/>
      <dgm:spPr/>
      <dgm:t>
        <a:bodyPr/>
        <a:lstStyle/>
        <a:p>
          <a:r>
            <a:rPr lang="en-US" dirty="0"/>
            <a:t>Iron-deficiency anemia</a:t>
          </a:r>
        </a:p>
      </dgm:t>
    </dgm:pt>
    <dgm:pt modelId="{64550CDC-E872-49B8-9E5D-C8AA4E75E20E}" type="parTrans" cxnId="{DEBF30A4-4056-46A4-A75F-D95443C702C0}">
      <dgm:prSet/>
      <dgm:spPr/>
      <dgm:t>
        <a:bodyPr/>
        <a:lstStyle/>
        <a:p>
          <a:endParaRPr lang="en-US"/>
        </a:p>
      </dgm:t>
    </dgm:pt>
    <dgm:pt modelId="{805AB021-FDF9-44AC-B439-2E5532304E20}" type="sibTrans" cxnId="{DEBF30A4-4056-46A4-A75F-D95443C702C0}">
      <dgm:prSet/>
      <dgm:spPr/>
      <dgm:t>
        <a:bodyPr/>
        <a:lstStyle/>
        <a:p>
          <a:endParaRPr lang="en-US"/>
        </a:p>
      </dgm:t>
    </dgm:pt>
    <dgm:pt modelId="{9B293CD1-C210-465A-9388-BED43D29D322}" type="pres">
      <dgm:prSet presAssocID="{8F46EEE0-DC2D-4DA6-8FE4-958ED48D447C}" presName="compositeShape" presStyleCnt="0">
        <dgm:presLayoutVars>
          <dgm:chMax val="7"/>
          <dgm:dir/>
          <dgm:resizeHandles val="exact"/>
        </dgm:presLayoutVars>
      </dgm:prSet>
      <dgm:spPr/>
    </dgm:pt>
    <dgm:pt modelId="{4D953814-CA1C-47E4-B009-AAFABD9B4768}" type="pres">
      <dgm:prSet presAssocID="{BFF5C39A-B0CD-4752-B8D9-EDA342E990F8}" presName="circ1" presStyleLbl="vennNode1" presStyleIdx="0" presStyleCnt="3" custLinFactNeighborX="358" custLinFactNeighborY="-1069"/>
      <dgm:spPr/>
      <dgm:t>
        <a:bodyPr/>
        <a:lstStyle/>
        <a:p>
          <a:endParaRPr lang="en-US"/>
        </a:p>
      </dgm:t>
    </dgm:pt>
    <dgm:pt modelId="{FAC7207A-B3F1-4C1F-95A4-CCB5B2FFE081}" type="pres">
      <dgm:prSet presAssocID="{BFF5C39A-B0CD-4752-B8D9-EDA342E990F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44A07-F3BE-481F-9BF4-39CF83551F6F}" type="pres">
      <dgm:prSet presAssocID="{55B98620-223D-4BBF-B417-8C6894D50E76}" presName="circ2" presStyleLbl="vennNode1" presStyleIdx="1" presStyleCnt="3"/>
      <dgm:spPr/>
      <dgm:t>
        <a:bodyPr/>
        <a:lstStyle/>
        <a:p>
          <a:endParaRPr lang="en-US"/>
        </a:p>
      </dgm:t>
    </dgm:pt>
    <dgm:pt modelId="{A1A01E17-A9FE-49D1-AE72-5DBE0C0E100D}" type="pres">
      <dgm:prSet presAssocID="{55B98620-223D-4BBF-B417-8C6894D50E7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EAA6D-4750-4800-AA44-2FB748F70165}" type="pres">
      <dgm:prSet presAssocID="{32FB1562-2559-4FE2-9A00-78892986675B}" presName="circ3" presStyleLbl="vennNode1" presStyleIdx="2" presStyleCnt="3"/>
      <dgm:spPr/>
      <dgm:t>
        <a:bodyPr/>
        <a:lstStyle/>
        <a:p>
          <a:endParaRPr lang="en-US"/>
        </a:p>
      </dgm:t>
    </dgm:pt>
    <dgm:pt modelId="{4E84E6D6-AAD9-4A06-B16C-75DDEF90E97A}" type="pres">
      <dgm:prSet presAssocID="{32FB1562-2559-4FE2-9A00-78892986675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1C76CB-D70D-4FC7-954F-FE0AC3E8EDCB}" type="presOf" srcId="{BFF5C39A-B0CD-4752-B8D9-EDA342E990F8}" destId="{FAC7207A-B3F1-4C1F-95A4-CCB5B2FFE081}" srcOrd="0" destOrd="0" presId="urn:microsoft.com/office/officeart/2005/8/layout/venn1"/>
    <dgm:cxn modelId="{DEBF30A4-4056-46A4-A75F-D95443C702C0}" srcId="{8F46EEE0-DC2D-4DA6-8FE4-958ED48D447C}" destId="{55B98620-223D-4BBF-B417-8C6894D50E76}" srcOrd="1" destOrd="0" parTransId="{64550CDC-E872-49B8-9E5D-C8AA4E75E20E}" sibTransId="{805AB021-FDF9-44AC-B439-2E5532304E20}"/>
    <dgm:cxn modelId="{37ACDD3B-E42F-469C-8ED2-5AFA770BC225}" type="presOf" srcId="{55B98620-223D-4BBF-B417-8C6894D50E76}" destId="{F9B44A07-F3BE-481F-9BF4-39CF83551F6F}" srcOrd="1" destOrd="0" presId="urn:microsoft.com/office/officeart/2005/8/layout/venn1"/>
    <dgm:cxn modelId="{C0411A97-37F0-4B98-B2B5-68A163E8329F}" type="presOf" srcId="{8F46EEE0-DC2D-4DA6-8FE4-958ED48D447C}" destId="{9B293CD1-C210-465A-9388-BED43D29D322}" srcOrd="0" destOrd="0" presId="urn:microsoft.com/office/officeart/2005/8/layout/venn1"/>
    <dgm:cxn modelId="{0CDE3723-A686-4B79-9763-6C09888CEBC9}" srcId="{8F46EEE0-DC2D-4DA6-8FE4-958ED48D447C}" destId="{32FB1562-2559-4FE2-9A00-78892986675B}" srcOrd="2" destOrd="0" parTransId="{7F5A8483-D74F-4110-B221-269F1C75D0AF}" sibTransId="{E269CC30-F199-4B70-9442-3125D61814FF}"/>
    <dgm:cxn modelId="{959CB993-50ED-4DC6-A4CC-302FB4C72CF9}" srcId="{8F46EEE0-DC2D-4DA6-8FE4-958ED48D447C}" destId="{BFF5C39A-B0CD-4752-B8D9-EDA342E990F8}" srcOrd="0" destOrd="0" parTransId="{37B1F9E7-3B08-42D9-844C-AB538BD1CDE9}" sibTransId="{2D5B1F5D-2E4D-49C1-A295-29C5DB2E91BA}"/>
    <dgm:cxn modelId="{2C8FFA5D-FD32-4157-8F77-EECF0DAC4F4E}" type="presOf" srcId="{BFF5C39A-B0CD-4752-B8D9-EDA342E990F8}" destId="{4D953814-CA1C-47E4-B009-AAFABD9B4768}" srcOrd="1" destOrd="0" presId="urn:microsoft.com/office/officeart/2005/8/layout/venn1"/>
    <dgm:cxn modelId="{05ADDF2F-F2E7-4F30-A24F-54DDA6978AC3}" type="presOf" srcId="{32FB1562-2559-4FE2-9A00-78892986675B}" destId="{4E84E6D6-AAD9-4A06-B16C-75DDEF90E97A}" srcOrd="1" destOrd="0" presId="urn:microsoft.com/office/officeart/2005/8/layout/venn1"/>
    <dgm:cxn modelId="{9936B29C-5ABE-4F1D-AF91-185BB39D1104}" type="presOf" srcId="{32FB1562-2559-4FE2-9A00-78892986675B}" destId="{4A0EAA6D-4750-4800-AA44-2FB748F70165}" srcOrd="0" destOrd="0" presId="urn:microsoft.com/office/officeart/2005/8/layout/venn1"/>
    <dgm:cxn modelId="{951DE5F9-D318-465E-AFF4-FF39748AB62E}" type="presOf" srcId="{55B98620-223D-4BBF-B417-8C6894D50E76}" destId="{A1A01E17-A9FE-49D1-AE72-5DBE0C0E100D}" srcOrd="0" destOrd="0" presId="urn:microsoft.com/office/officeart/2005/8/layout/venn1"/>
    <dgm:cxn modelId="{C7018DA4-A40C-485E-8424-2947935E8F33}" type="presParOf" srcId="{9B293CD1-C210-465A-9388-BED43D29D322}" destId="{4D953814-CA1C-47E4-B009-AAFABD9B4768}" srcOrd="0" destOrd="0" presId="urn:microsoft.com/office/officeart/2005/8/layout/venn1"/>
    <dgm:cxn modelId="{A4A5BCF2-D55A-4940-B362-7C0E783CF45C}" type="presParOf" srcId="{9B293CD1-C210-465A-9388-BED43D29D322}" destId="{FAC7207A-B3F1-4C1F-95A4-CCB5B2FFE081}" srcOrd="1" destOrd="0" presId="urn:microsoft.com/office/officeart/2005/8/layout/venn1"/>
    <dgm:cxn modelId="{CD880428-7F4C-4630-89D7-DBA65E41C0A6}" type="presParOf" srcId="{9B293CD1-C210-465A-9388-BED43D29D322}" destId="{F9B44A07-F3BE-481F-9BF4-39CF83551F6F}" srcOrd="2" destOrd="0" presId="urn:microsoft.com/office/officeart/2005/8/layout/venn1"/>
    <dgm:cxn modelId="{F2B82971-0F86-4FF6-BD1C-BCFACD1C7467}" type="presParOf" srcId="{9B293CD1-C210-465A-9388-BED43D29D322}" destId="{A1A01E17-A9FE-49D1-AE72-5DBE0C0E100D}" srcOrd="3" destOrd="0" presId="urn:microsoft.com/office/officeart/2005/8/layout/venn1"/>
    <dgm:cxn modelId="{566F7987-8AA4-4A80-8F28-FF64F4501830}" type="presParOf" srcId="{9B293CD1-C210-465A-9388-BED43D29D322}" destId="{4A0EAA6D-4750-4800-AA44-2FB748F70165}" srcOrd="4" destOrd="0" presId="urn:microsoft.com/office/officeart/2005/8/layout/venn1"/>
    <dgm:cxn modelId="{BCB40424-5F45-4EA8-AB21-62C4F30428EE}" type="presParOf" srcId="{9B293CD1-C210-465A-9388-BED43D29D322}" destId="{4E84E6D6-AAD9-4A06-B16C-75DDEF90E97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46EEE0-DC2D-4DA6-8FE4-958ED48D447C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</dgm:pt>
    <dgm:pt modelId="{BFF5C39A-B0CD-4752-B8D9-EDA342E990F8}">
      <dgm:prSet phldrT="[Tex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en-US" sz="1800" dirty="0"/>
            <a:t>Primary Care at BWH</a:t>
          </a:r>
        </a:p>
      </dgm:t>
    </dgm:pt>
    <dgm:pt modelId="{37B1F9E7-3B08-42D9-844C-AB538BD1CDE9}" type="parTrans" cxnId="{959CB993-50ED-4DC6-A4CC-302FB4C72CF9}">
      <dgm:prSet/>
      <dgm:spPr/>
      <dgm:t>
        <a:bodyPr/>
        <a:lstStyle/>
        <a:p>
          <a:endParaRPr lang="en-US"/>
        </a:p>
      </dgm:t>
    </dgm:pt>
    <dgm:pt modelId="{2D5B1F5D-2E4D-49C1-A295-29C5DB2E91BA}" type="sibTrans" cxnId="{959CB993-50ED-4DC6-A4CC-302FB4C72CF9}">
      <dgm:prSet/>
      <dgm:spPr/>
      <dgm:t>
        <a:bodyPr/>
        <a:lstStyle/>
        <a:p>
          <a:endParaRPr lang="en-US"/>
        </a:p>
      </dgm:t>
    </dgm:pt>
    <dgm:pt modelId="{32FB1562-2559-4FE2-9A00-78892986675B}">
      <dgm:prSet phldrT="[Text]" custT="1"/>
      <dgm:spPr/>
      <dgm:t>
        <a:bodyPr/>
        <a:lstStyle/>
        <a:p>
          <a:endParaRPr lang="en-US" sz="2000" dirty="0"/>
        </a:p>
        <a:p>
          <a:r>
            <a:rPr lang="en-US" sz="2000" dirty="0"/>
            <a:t>ED, Inpatient</a:t>
          </a:r>
        </a:p>
      </dgm:t>
    </dgm:pt>
    <dgm:pt modelId="{7F5A8483-D74F-4110-B221-269F1C75D0AF}" type="parTrans" cxnId="{0CDE3723-A686-4B79-9763-6C09888CEBC9}">
      <dgm:prSet/>
      <dgm:spPr/>
      <dgm:t>
        <a:bodyPr/>
        <a:lstStyle/>
        <a:p>
          <a:endParaRPr lang="en-US"/>
        </a:p>
      </dgm:t>
    </dgm:pt>
    <dgm:pt modelId="{E269CC30-F199-4B70-9442-3125D61814FF}" type="sibTrans" cxnId="{0CDE3723-A686-4B79-9763-6C09888CEBC9}">
      <dgm:prSet/>
      <dgm:spPr/>
      <dgm:t>
        <a:bodyPr/>
        <a:lstStyle/>
        <a:p>
          <a:endParaRPr lang="en-US"/>
        </a:p>
      </dgm:t>
    </dgm:pt>
    <dgm:pt modelId="{55B98620-223D-4BBF-B417-8C6894D50E76}">
      <dgm:prSet phldrT="[Text]" custT="1"/>
      <dgm:spPr/>
      <dgm:t>
        <a:bodyPr/>
        <a:lstStyle/>
        <a:p>
          <a:endParaRPr lang="en-US" sz="1800" dirty="0"/>
        </a:p>
        <a:p>
          <a:r>
            <a:rPr lang="en-US" sz="1800" dirty="0"/>
            <a:t>Followed at BWH by Specialist</a:t>
          </a:r>
        </a:p>
      </dgm:t>
    </dgm:pt>
    <dgm:pt modelId="{64550CDC-E872-49B8-9E5D-C8AA4E75E20E}" type="parTrans" cxnId="{DEBF30A4-4056-46A4-A75F-D95443C702C0}">
      <dgm:prSet/>
      <dgm:spPr/>
      <dgm:t>
        <a:bodyPr/>
        <a:lstStyle/>
        <a:p>
          <a:endParaRPr lang="en-US"/>
        </a:p>
      </dgm:t>
    </dgm:pt>
    <dgm:pt modelId="{805AB021-FDF9-44AC-B439-2E5532304E20}" type="sibTrans" cxnId="{DEBF30A4-4056-46A4-A75F-D95443C702C0}">
      <dgm:prSet/>
      <dgm:spPr/>
      <dgm:t>
        <a:bodyPr/>
        <a:lstStyle/>
        <a:p>
          <a:endParaRPr lang="en-US"/>
        </a:p>
      </dgm:t>
    </dgm:pt>
    <dgm:pt modelId="{9B293CD1-C210-465A-9388-BED43D29D322}" type="pres">
      <dgm:prSet presAssocID="{8F46EEE0-DC2D-4DA6-8FE4-958ED48D447C}" presName="compositeShape" presStyleCnt="0">
        <dgm:presLayoutVars>
          <dgm:chMax val="7"/>
          <dgm:dir/>
          <dgm:resizeHandles val="exact"/>
        </dgm:presLayoutVars>
      </dgm:prSet>
      <dgm:spPr/>
    </dgm:pt>
    <dgm:pt modelId="{4D953814-CA1C-47E4-B009-AAFABD9B4768}" type="pres">
      <dgm:prSet presAssocID="{BFF5C39A-B0CD-4752-B8D9-EDA342E990F8}" presName="circ1" presStyleLbl="vennNode1" presStyleIdx="0" presStyleCnt="3"/>
      <dgm:spPr/>
      <dgm:t>
        <a:bodyPr/>
        <a:lstStyle/>
        <a:p>
          <a:endParaRPr lang="en-US"/>
        </a:p>
      </dgm:t>
    </dgm:pt>
    <dgm:pt modelId="{FAC7207A-B3F1-4C1F-95A4-CCB5B2FFE081}" type="pres">
      <dgm:prSet presAssocID="{BFF5C39A-B0CD-4752-B8D9-EDA342E990F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44A07-F3BE-481F-9BF4-39CF83551F6F}" type="pres">
      <dgm:prSet presAssocID="{55B98620-223D-4BBF-B417-8C6894D50E76}" presName="circ2" presStyleLbl="vennNode1" presStyleIdx="1" presStyleCnt="3"/>
      <dgm:spPr/>
      <dgm:t>
        <a:bodyPr/>
        <a:lstStyle/>
        <a:p>
          <a:endParaRPr lang="en-US"/>
        </a:p>
      </dgm:t>
    </dgm:pt>
    <dgm:pt modelId="{A1A01E17-A9FE-49D1-AE72-5DBE0C0E100D}" type="pres">
      <dgm:prSet presAssocID="{55B98620-223D-4BBF-B417-8C6894D50E7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26CB8A-CF1F-4BAE-958F-DB20C78F244C}" type="pres">
      <dgm:prSet presAssocID="{32FB1562-2559-4FE2-9A00-78892986675B}" presName="circ3" presStyleLbl="vennNode1" presStyleIdx="2" presStyleCnt="3"/>
      <dgm:spPr/>
      <dgm:t>
        <a:bodyPr/>
        <a:lstStyle/>
        <a:p>
          <a:endParaRPr lang="en-US"/>
        </a:p>
      </dgm:t>
    </dgm:pt>
    <dgm:pt modelId="{29032635-C2C6-47E7-B2AC-7EF6D179BD08}" type="pres">
      <dgm:prSet presAssocID="{32FB1562-2559-4FE2-9A00-78892986675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1C76CB-D70D-4FC7-954F-FE0AC3E8EDCB}" type="presOf" srcId="{BFF5C39A-B0CD-4752-B8D9-EDA342E990F8}" destId="{FAC7207A-B3F1-4C1F-95A4-CCB5B2FFE081}" srcOrd="0" destOrd="0" presId="urn:microsoft.com/office/officeart/2005/8/layout/venn1"/>
    <dgm:cxn modelId="{DEBF30A4-4056-46A4-A75F-D95443C702C0}" srcId="{8F46EEE0-DC2D-4DA6-8FE4-958ED48D447C}" destId="{55B98620-223D-4BBF-B417-8C6894D50E76}" srcOrd="1" destOrd="0" parTransId="{64550CDC-E872-49B8-9E5D-C8AA4E75E20E}" sibTransId="{805AB021-FDF9-44AC-B439-2E5532304E20}"/>
    <dgm:cxn modelId="{37ACDD3B-E42F-469C-8ED2-5AFA770BC225}" type="presOf" srcId="{55B98620-223D-4BBF-B417-8C6894D50E76}" destId="{F9B44A07-F3BE-481F-9BF4-39CF83551F6F}" srcOrd="1" destOrd="0" presId="urn:microsoft.com/office/officeart/2005/8/layout/venn1"/>
    <dgm:cxn modelId="{C0411A97-37F0-4B98-B2B5-68A163E8329F}" type="presOf" srcId="{8F46EEE0-DC2D-4DA6-8FE4-958ED48D447C}" destId="{9B293CD1-C210-465A-9388-BED43D29D322}" srcOrd="0" destOrd="0" presId="urn:microsoft.com/office/officeart/2005/8/layout/venn1"/>
    <dgm:cxn modelId="{0CDE3723-A686-4B79-9763-6C09888CEBC9}" srcId="{8F46EEE0-DC2D-4DA6-8FE4-958ED48D447C}" destId="{32FB1562-2559-4FE2-9A00-78892986675B}" srcOrd="2" destOrd="0" parTransId="{7F5A8483-D74F-4110-B221-269F1C75D0AF}" sibTransId="{E269CC30-F199-4B70-9442-3125D61814FF}"/>
    <dgm:cxn modelId="{2B9A9E40-F7BC-440E-B004-F21BC0245B65}" type="presOf" srcId="{32FB1562-2559-4FE2-9A00-78892986675B}" destId="{29032635-C2C6-47E7-B2AC-7EF6D179BD08}" srcOrd="1" destOrd="0" presId="urn:microsoft.com/office/officeart/2005/8/layout/venn1"/>
    <dgm:cxn modelId="{A3D6275E-45AE-415A-B311-A8DF42DB5FEA}" type="presOf" srcId="{32FB1562-2559-4FE2-9A00-78892986675B}" destId="{0B26CB8A-CF1F-4BAE-958F-DB20C78F244C}" srcOrd="0" destOrd="0" presId="urn:microsoft.com/office/officeart/2005/8/layout/venn1"/>
    <dgm:cxn modelId="{959CB993-50ED-4DC6-A4CC-302FB4C72CF9}" srcId="{8F46EEE0-DC2D-4DA6-8FE4-958ED48D447C}" destId="{BFF5C39A-B0CD-4752-B8D9-EDA342E990F8}" srcOrd="0" destOrd="0" parTransId="{37B1F9E7-3B08-42D9-844C-AB538BD1CDE9}" sibTransId="{2D5B1F5D-2E4D-49C1-A295-29C5DB2E91BA}"/>
    <dgm:cxn modelId="{2C8FFA5D-FD32-4157-8F77-EECF0DAC4F4E}" type="presOf" srcId="{BFF5C39A-B0CD-4752-B8D9-EDA342E990F8}" destId="{4D953814-CA1C-47E4-B009-AAFABD9B4768}" srcOrd="1" destOrd="0" presId="urn:microsoft.com/office/officeart/2005/8/layout/venn1"/>
    <dgm:cxn modelId="{951DE5F9-D318-465E-AFF4-FF39748AB62E}" type="presOf" srcId="{55B98620-223D-4BBF-B417-8C6894D50E76}" destId="{A1A01E17-A9FE-49D1-AE72-5DBE0C0E100D}" srcOrd="0" destOrd="0" presId="urn:microsoft.com/office/officeart/2005/8/layout/venn1"/>
    <dgm:cxn modelId="{C7018DA4-A40C-485E-8424-2947935E8F33}" type="presParOf" srcId="{9B293CD1-C210-465A-9388-BED43D29D322}" destId="{4D953814-CA1C-47E4-B009-AAFABD9B4768}" srcOrd="0" destOrd="0" presId="urn:microsoft.com/office/officeart/2005/8/layout/venn1"/>
    <dgm:cxn modelId="{A4A5BCF2-D55A-4940-B362-7C0E783CF45C}" type="presParOf" srcId="{9B293CD1-C210-465A-9388-BED43D29D322}" destId="{FAC7207A-B3F1-4C1F-95A4-CCB5B2FFE081}" srcOrd="1" destOrd="0" presId="urn:microsoft.com/office/officeart/2005/8/layout/venn1"/>
    <dgm:cxn modelId="{CD880428-7F4C-4630-89D7-DBA65E41C0A6}" type="presParOf" srcId="{9B293CD1-C210-465A-9388-BED43D29D322}" destId="{F9B44A07-F3BE-481F-9BF4-39CF83551F6F}" srcOrd="2" destOrd="0" presId="urn:microsoft.com/office/officeart/2005/8/layout/venn1"/>
    <dgm:cxn modelId="{F2B82971-0F86-4FF6-BD1C-BCFACD1C7467}" type="presParOf" srcId="{9B293CD1-C210-465A-9388-BED43D29D322}" destId="{A1A01E17-A9FE-49D1-AE72-5DBE0C0E100D}" srcOrd="3" destOrd="0" presId="urn:microsoft.com/office/officeart/2005/8/layout/venn1"/>
    <dgm:cxn modelId="{F9E0CCF2-9EF6-476F-8E47-41B32AF0DEF7}" type="presParOf" srcId="{9B293CD1-C210-465A-9388-BED43D29D322}" destId="{0B26CB8A-CF1F-4BAE-958F-DB20C78F244C}" srcOrd="4" destOrd="0" presId="urn:microsoft.com/office/officeart/2005/8/layout/venn1"/>
    <dgm:cxn modelId="{B238B0EB-709B-4C35-80DD-D71482DC9A39}" type="presParOf" srcId="{9B293CD1-C210-465A-9388-BED43D29D322}" destId="{29032635-C2C6-47E7-B2AC-7EF6D179BD0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C82627-C900-4F0C-A3B7-C72C3B74100C}" type="doc">
      <dgm:prSet loTypeId="urn:microsoft.com/office/officeart/2005/8/layout/chevronAccent+Icon" loCatId="process" qsTypeId="urn:microsoft.com/office/officeart/2005/8/quickstyle/3d1" qsCatId="3D" csTypeId="urn:microsoft.com/office/officeart/2005/8/colors/accent1_2" csCatId="accent1" phldr="1"/>
      <dgm:spPr/>
    </dgm:pt>
    <dgm:pt modelId="{0440E684-87D1-471E-B8A2-69C19CD493CE}">
      <dgm:prSet phldrT="[Text]"/>
      <dgm:spPr/>
      <dgm:t>
        <a:bodyPr/>
        <a:lstStyle/>
        <a:p>
          <a:r>
            <a:rPr lang="en-US" dirty="0"/>
            <a:t>NLP on radiology reports to identify nodules</a:t>
          </a:r>
        </a:p>
      </dgm:t>
    </dgm:pt>
    <dgm:pt modelId="{768DD43E-677D-42CB-815C-00A6E6ABDEC6}" type="parTrans" cxnId="{FEE9B19E-EB3C-4E2F-8AC0-685ECCBFC55F}">
      <dgm:prSet/>
      <dgm:spPr/>
      <dgm:t>
        <a:bodyPr/>
        <a:lstStyle/>
        <a:p>
          <a:endParaRPr lang="en-US"/>
        </a:p>
      </dgm:t>
    </dgm:pt>
    <dgm:pt modelId="{74DBD47F-3146-40EC-ABA1-94F78A48DD05}" type="sibTrans" cxnId="{FEE9B19E-EB3C-4E2F-8AC0-685ECCBFC55F}">
      <dgm:prSet/>
      <dgm:spPr/>
      <dgm:t>
        <a:bodyPr/>
        <a:lstStyle/>
        <a:p>
          <a:endParaRPr lang="en-US"/>
        </a:p>
      </dgm:t>
    </dgm:pt>
    <dgm:pt modelId="{5216FC7E-05CA-4C7C-A89E-78B214B5F96F}">
      <dgm:prSet phldrT="[Text]"/>
      <dgm:spPr/>
      <dgm:t>
        <a:bodyPr/>
        <a:lstStyle/>
        <a:p>
          <a:r>
            <a:rPr lang="en-US" dirty="0"/>
            <a:t>Chart review validation for true incidental nodules requiring f/u</a:t>
          </a:r>
        </a:p>
      </dgm:t>
    </dgm:pt>
    <dgm:pt modelId="{30552108-523E-417D-9365-E43006A2E417}" type="parTrans" cxnId="{F4387E14-ABCC-4CA0-AF42-A67EE40118A4}">
      <dgm:prSet/>
      <dgm:spPr/>
      <dgm:t>
        <a:bodyPr/>
        <a:lstStyle/>
        <a:p>
          <a:endParaRPr lang="en-US"/>
        </a:p>
      </dgm:t>
    </dgm:pt>
    <dgm:pt modelId="{B9FC7548-D546-4F78-938F-38EFD7385510}" type="sibTrans" cxnId="{F4387E14-ABCC-4CA0-AF42-A67EE40118A4}">
      <dgm:prSet/>
      <dgm:spPr/>
      <dgm:t>
        <a:bodyPr/>
        <a:lstStyle/>
        <a:p>
          <a:endParaRPr lang="en-US"/>
        </a:p>
      </dgm:t>
    </dgm:pt>
    <dgm:pt modelId="{E08DC953-9A4F-4A82-9F82-C6514217D656}">
      <dgm:prSet phldrT="[Text]"/>
      <dgm:spPr/>
      <dgm:t>
        <a:bodyPr/>
        <a:lstStyle/>
        <a:p>
          <a:r>
            <a:rPr lang="en-US" dirty="0"/>
            <a:t>Email PCPs with lists and track patient f/u</a:t>
          </a:r>
        </a:p>
      </dgm:t>
    </dgm:pt>
    <dgm:pt modelId="{6A927C2E-F06E-4241-AC59-132CB896C70F}" type="parTrans" cxnId="{406E008C-86AE-41F2-B6F1-502DAFC59474}">
      <dgm:prSet/>
      <dgm:spPr/>
      <dgm:t>
        <a:bodyPr/>
        <a:lstStyle/>
        <a:p>
          <a:endParaRPr lang="en-US"/>
        </a:p>
      </dgm:t>
    </dgm:pt>
    <dgm:pt modelId="{1881B200-AA7D-4905-88DE-F245A0FA12B3}" type="sibTrans" cxnId="{406E008C-86AE-41F2-B6F1-502DAFC59474}">
      <dgm:prSet/>
      <dgm:spPr/>
      <dgm:t>
        <a:bodyPr/>
        <a:lstStyle/>
        <a:p>
          <a:endParaRPr lang="en-US"/>
        </a:p>
      </dgm:t>
    </dgm:pt>
    <dgm:pt modelId="{5E7E225F-ED43-4F59-9BEF-079F48430136}" type="pres">
      <dgm:prSet presAssocID="{6BC82627-C900-4F0C-A3B7-C72C3B74100C}" presName="Name0" presStyleCnt="0">
        <dgm:presLayoutVars>
          <dgm:dir/>
          <dgm:resizeHandles val="exact"/>
        </dgm:presLayoutVars>
      </dgm:prSet>
      <dgm:spPr/>
    </dgm:pt>
    <dgm:pt modelId="{BC574FA0-5158-4BDF-8F21-76695B6C1BA6}" type="pres">
      <dgm:prSet presAssocID="{0440E684-87D1-471E-B8A2-69C19CD493CE}" presName="composite" presStyleCnt="0"/>
      <dgm:spPr/>
    </dgm:pt>
    <dgm:pt modelId="{F901E5C5-839F-4B45-A010-AA49F540B3CD}" type="pres">
      <dgm:prSet presAssocID="{0440E684-87D1-471E-B8A2-69C19CD493CE}" presName="bgChev" presStyleLbl="node1" presStyleIdx="0" presStyleCnt="3"/>
      <dgm:spPr/>
    </dgm:pt>
    <dgm:pt modelId="{260FC1B8-AEE5-4539-BAC6-90ECC68E9292}" type="pres">
      <dgm:prSet presAssocID="{0440E684-87D1-471E-B8A2-69C19CD493CE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4FF861-6A80-4820-97F0-46F6E4180AB7}" type="pres">
      <dgm:prSet presAssocID="{74DBD47F-3146-40EC-ABA1-94F78A48DD05}" presName="compositeSpace" presStyleCnt="0"/>
      <dgm:spPr/>
    </dgm:pt>
    <dgm:pt modelId="{13E92D5D-38BF-4787-B364-5290A2175CA2}" type="pres">
      <dgm:prSet presAssocID="{5216FC7E-05CA-4C7C-A89E-78B214B5F96F}" presName="composite" presStyleCnt="0"/>
      <dgm:spPr/>
    </dgm:pt>
    <dgm:pt modelId="{F89A3A52-D5AE-4087-B70A-3DA147040A62}" type="pres">
      <dgm:prSet presAssocID="{5216FC7E-05CA-4C7C-A89E-78B214B5F96F}" presName="bgChev" presStyleLbl="node1" presStyleIdx="1" presStyleCnt="3"/>
      <dgm:spPr/>
    </dgm:pt>
    <dgm:pt modelId="{2C674490-1413-409F-B45D-D49541385534}" type="pres">
      <dgm:prSet presAssocID="{5216FC7E-05CA-4C7C-A89E-78B214B5F96F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3D8795-F959-4752-A76B-2DB57EB7802C}" type="pres">
      <dgm:prSet presAssocID="{B9FC7548-D546-4F78-938F-38EFD7385510}" presName="compositeSpace" presStyleCnt="0"/>
      <dgm:spPr/>
    </dgm:pt>
    <dgm:pt modelId="{E5E44EB6-62C7-4795-A3E8-AADC8D588D49}" type="pres">
      <dgm:prSet presAssocID="{E08DC953-9A4F-4A82-9F82-C6514217D656}" presName="composite" presStyleCnt="0"/>
      <dgm:spPr/>
    </dgm:pt>
    <dgm:pt modelId="{4E5F7E74-05B6-4D6A-999B-709FA186080E}" type="pres">
      <dgm:prSet presAssocID="{E08DC953-9A4F-4A82-9F82-C6514217D656}" presName="bgChev" presStyleLbl="node1" presStyleIdx="2" presStyleCnt="3"/>
      <dgm:spPr/>
    </dgm:pt>
    <dgm:pt modelId="{09712872-D526-4EA5-8DB3-37DD268F1526}" type="pres">
      <dgm:prSet presAssocID="{E08DC953-9A4F-4A82-9F82-C6514217D656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3278DC-4F86-44DA-8882-3BDB6E798F53}" type="presOf" srcId="{0440E684-87D1-471E-B8A2-69C19CD493CE}" destId="{260FC1B8-AEE5-4539-BAC6-90ECC68E9292}" srcOrd="0" destOrd="0" presId="urn:microsoft.com/office/officeart/2005/8/layout/chevronAccent+Icon"/>
    <dgm:cxn modelId="{491D79D4-1D41-425E-AE1D-B79CC5E89ED2}" type="presOf" srcId="{6BC82627-C900-4F0C-A3B7-C72C3B74100C}" destId="{5E7E225F-ED43-4F59-9BEF-079F48430136}" srcOrd="0" destOrd="0" presId="urn:microsoft.com/office/officeart/2005/8/layout/chevronAccent+Icon"/>
    <dgm:cxn modelId="{F4387E14-ABCC-4CA0-AF42-A67EE40118A4}" srcId="{6BC82627-C900-4F0C-A3B7-C72C3B74100C}" destId="{5216FC7E-05CA-4C7C-A89E-78B214B5F96F}" srcOrd="1" destOrd="0" parTransId="{30552108-523E-417D-9365-E43006A2E417}" sibTransId="{B9FC7548-D546-4F78-938F-38EFD7385510}"/>
    <dgm:cxn modelId="{406E008C-86AE-41F2-B6F1-502DAFC59474}" srcId="{6BC82627-C900-4F0C-A3B7-C72C3B74100C}" destId="{E08DC953-9A4F-4A82-9F82-C6514217D656}" srcOrd="2" destOrd="0" parTransId="{6A927C2E-F06E-4241-AC59-132CB896C70F}" sibTransId="{1881B200-AA7D-4905-88DE-F245A0FA12B3}"/>
    <dgm:cxn modelId="{221C2860-22B8-4DEB-91EB-8E29B8ADBA72}" type="presOf" srcId="{E08DC953-9A4F-4A82-9F82-C6514217D656}" destId="{09712872-D526-4EA5-8DB3-37DD268F1526}" srcOrd="0" destOrd="0" presId="urn:microsoft.com/office/officeart/2005/8/layout/chevronAccent+Icon"/>
    <dgm:cxn modelId="{0125D9C3-2888-4445-BC2F-B5F739E96443}" type="presOf" srcId="{5216FC7E-05CA-4C7C-A89E-78B214B5F96F}" destId="{2C674490-1413-409F-B45D-D49541385534}" srcOrd="0" destOrd="0" presId="urn:microsoft.com/office/officeart/2005/8/layout/chevronAccent+Icon"/>
    <dgm:cxn modelId="{FEE9B19E-EB3C-4E2F-8AC0-685ECCBFC55F}" srcId="{6BC82627-C900-4F0C-A3B7-C72C3B74100C}" destId="{0440E684-87D1-471E-B8A2-69C19CD493CE}" srcOrd="0" destOrd="0" parTransId="{768DD43E-677D-42CB-815C-00A6E6ABDEC6}" sibTransId="{74DBD47F-3146-40EC-ABA1-94F78A48DD05}"/>
    <dgm:cxn modelId="{6B9ABBA0-06BF-4DF8-BCF5-30BD9B19BB86}" type="presParOf" srcId="{5E7E225F-ED43-4F59-9BEF-079F48430136}" destId="{BC574FA0-5158-4BDF-8F21-76695B6C1BA6}" srcOrd="0" destOrd="0" presId="urn:microsoft.com/office/officeart/2005/8/layout/chevronAccent+Icon"/>
    <dgm:cxn modelId="{61B27253-DF54-491D-ADE8-FB4D87E65394}" type="presParOf" srcId="{BC574FA0-5158-4BDF-8F21-76695B6C1BA6}" destId="{F901E5C5-839F-4B45-A010-AA49F540B3CD}" srcOrd="0" destOrd="0" presId="urn:microsoft.com/office/officeart/2005/8/layout/chevronAccent+Icon"/>
    <dgm:cxn modelId="{CF1CE11A-9455-4D59-B60E-50AFD4472549}" type="presParOf" srcId="{BC574FA0-5158-4BDF-8F21-76695B6C1BA6}" destId="{260FC1B8-AEE5-4539-BAC6-90ECC68E9292}" srcOrd="1" destOrd="0" presId="urn:microsoft.com/office/officeart/2005/8/layout/chevronAccent+Icon"/>
    <dgm:cxn modelId="{098A7C04-347D-4C44-9E16-A42B9402D587}" type="presParOf" srcId="{5E7E225F-ED43-4F59-9BEF-079F48430136}" destId="{9E4FF861-6A80-4820-97F0-46F6E4180AB7}" srcOrd="1" destOrd="0" presId="urn:microsoft.com/office/officeart/2005/8/layout/chevronAccent+Icon"/>
    <dgm:cxn modelId="{807C1C00-4E44-464F-B9FC-42EA9242AB69}" type="presParOf" srcId="{5E7E225F-ED43-4F59-9BEF-079F48430136}" destId="{13E92D5D-38BF-4787-B364-5290A2175CA2}" srcOrd="2" destOrd="0" presId="urn:microsoft.com/office/officeart/2005/8/layout/chevronAccent+Icon"/>
    <dgm:cxn modelId="{D2FE2B49-CB93-47C7-851A-C29CFAABFFCA}" type="presParOf" srcId="{13E92D5D-38BF-4787-B364-5290A2175CA2}" destId="{F89A3A52-D5AE-4087-B70A-3DA147040A62}" srcOrd="0" destOrd="0" presId="urn:microsoft.com/office/officeart/2005/8/layout/chevronAccent+Icon"/>
    <dgm:cxn modelId="{BA215568-EAD6-4191-8AAF-A297C2AB7335}" type="presParOf" srcId="{13E92D5D-38BF-4787-B364-5290A2175CA2}" destId="{2C674490-1413-409F-B45D-D49541385534}" srcOrd="1" destOrd="0" presId="urn:microsoft.com/office/officeart/2005/8/layout/chevronAccent+Icon"/>
    <dgm:cxn modelId="{C2126C4E-4331-426F-97A8-77F5DA554E29}" type="presParOf" srcId="{5E7E225F-ED43-4F59-9BEF-079F48430136}" destId="{6E3D8795-F959-4752-A76B-2DB57EB7802C}" srcOrd="3" destOrd="0" presId="urn:microsoft.com/office/officeart/2005/8/layout/chevronAccent+Icon"/>
    <dgm:cxn modelId="{BE51DAA2-1A43-49D4-897C-0ACDAC96592B}" type="presParOf" srcId="{5E7E225F-ED43-4F59-9BEF-079F48430136}" destId="{E5E44EB6-62C7-4795-A3E8-AADC8D588D49}" srcOrd="4" destOrd="0" presId="urn:microsoft.com/office/officeart/2005/8/layout/chevronAccent+Icon"/>
    <dgm:cxn modelId="{FCF7D3A7-562B-4183-9DDF-33FC9B9E3D02}" type="presParOf" srcId="{E5E44EB6-62C7-4795-A3E8-AADC8D588D49}" destId="{4E5F7E74-05B6-4D6A-999B-709FA186080E}" srcOrd="0" destOrd="0" presId="urn:microsoft.com/office/officeart/2005/8/layout/chevronAccent+Icon"/>
    <dgm:cxn modelId="{5F0F96B7-07BC-4051-9295-2577F75AAA3B}" type="presParOf" srcId="{E5E44EB6-62C7-4795-A3E8-AADC8D588D49}" destId="{09712872-D526-4EA5-8DB3-37DD268F1526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82F595-4AFE-48EE-A4BF-C96F628E7425}" type="doc">
      <dgm:prSet loTypeId="urn:microsoft.com/office/officeart/2009/3/layout/SubStepProcess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AC89D8-0D09-4C12-B5A2-F500AE5E8A43}">
      <dgm:prSet phldrT="[Text]"/>
      <dgm:spPr/>
      <dgm:t>
        <a:bodyPr/>
        <a:lstStyle/>
        <a:p>
          <a:r>
            <a:rPr lang="en-US" dirty="0"/>
            <a:t>Data elements</a:t>
          </a:r>
        </a:p>
      </dgm:t>
    </dgm:pt>
    <dgm:pt modelId="{7B0CDD6F-D1DB-44A8-A819-FF557F3E647F}" type="parTrans" cxnId="{87B83CC4-E561-475C-A3D3-84B88AB603E8}">
      <dgm:prSet/>
      <dgm:spPr/>
      <dgm:t>
        <a:bodyPr/>
        <a:lstStyle/>
        <a:p>
          <a:endParaRPr lang="en-US"/>
        </a:p>
      </dgm:t>
    </dgm:pt>
    <dgm:pt modelId="{63435389-CA1C-4732-87A5-2CD174A26F67}" type="sibTrans" cxnId="{87B83CC4-E561-475C-A3D3-84B88AB603E8}">
      <dgm:prSet/>
      <dgm:spPr/>
      <dgm:t>
        <a:bodyPr/>
        <a:lstStyle/>
        <a:p>
          <a:endParaRPr lang="en-US"/>
        </a:p>
      </dgm:t>
    </dgm:pt>
    <dgm:pt modelId="{53D78189-991C-45CE-82F8-7F5FC1C0C959}">
      <dgm:prSet phldrT="[Text]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dirty="0"/>
            <a:t>Coded data</a:t>
          </a:r>
        </a:p>
      </dgm:t>
    </dgm:pt>
    <dgm:pt modelId="{9D6D7C2D-257F-46D9-80C6-46A46A05D9C7}" type="parTrans" cxnId="{2C4D610F-FBE3-4E1D-A2DC-EADB66843F45}">
      <dgm:prSet/>
      <dgm:spPr/>
      <dgm:t>
        <a:bodyPr/>
        <a:lstStyle/>
        <a:p>
          <a:endParaRPr lang="en-US"/>
        </a:p>
      </dgm:t>
    </dgm:pt>
    <dgm:pt modelId="{D2DA6E42-5121-48A9-8227-762A7BC6845D}" type="sibTrans" cxnId="{2C4D610F-FBE3-4E1D-A2DC-EADB66843F45}">
      <dgm:prSet/>
      <dgm:spPr/>
      <dgm:t>
        <a:bodyPr/>
        <a:lstStyle/>
        <a:p>
          <a:endParaRPr lang="en-US"/>
        </a:p>
      </dgm:t>
    </dgm:pt>
    <dgm:pt modelId="{A7701C41-7896-45AA-A253-04C7C7E6A6B4}">
      <dgm:prSet phldrT="[Text]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dirty="0"/>
            <a:t>NLP</a:t>
          </a:r>
        </a:p>
      </dgm:t>
    </dgm:pt>
    <dgm:pt modelId="{2F5EA582-FA9C-432F-9351-914FF312D7E8}" type="parTrans" cxnId="{6DC340B3-1617-41D7-ADEF-D3B4BCD8D2FA}">
      <dgm:prSet/>
      <dgm:spPr/>
      <dgm:t>
        <a:bodyPr/>
        <a:lstStyle/>
        <a:p>
          <a:endParaRPr lang="en-US"/>
        </a:p>
      </dgm:t>
    </dgm:pt>
    <dgm:pt modelId="{C22AFE7E-B8E2-4248-A7B9-DC0002681849}" type="sibTrans" cxnId="{6DC340B3-1617-41D7-ADEF-D3B4BCD8D2FA}">
      <dgm:prSet/>
      <dgm:spPr/>
      <dgm:t>
        <a:bodyPr/>
        <a:lstStyle/>
        <a:p>
          <a:endParaRPr lang="en-US"/>
        </a:p>
      </dgm:t>
    </dgm:pt>
    <dgm:pt modelId="{37EE6D4E-85B0-4487-BFD8-6DC6E23587DA}">
      <dgm:prSet phldrT="[Text]"/>
      <dgm:spPr/>
      <dgm:t>
        <a:bodyPr/>
        <a:lstStyle/>
        <a:p>
          <a:r>
            <a:rPr lang="en-US" dirty="0"/>
            <a:t>Registry</a:t>
          </a:r>
        </a:p>
      </dgm:t>
    </dgm:pt>
    <dgm:pt modelId="{E38C6516-60F3-4AB6-B9F8-21643CF728AD}" type="parTrans" cxnId="{98C48D9A-67FE-4B24-8C46-42AFBF20A3D6}">
      <dgm:prSet/>
      <dgm:spPr/>
      <dgm:t>
        <a:bodyPr/>
        <a:lstStyle/>
        <a:p>
          <a:endParaRPr lang="en-US"/>
        </a:p>
      </dgm:t>
    </dgm:pt>
    <dgm:pt modelId="{B65BFC1E-58CA-48A8-8CF0-562667F74EC2}" type="sibTrans" cxnId="{98C48D9A-67FE-4B24-8C46-42AFBF20A3D6}">
      <dgm:prSet/>
      <dgm:spPr/>
      <dgm:t>
        <a:bodyPr/>
        <a:lstStyle/>
        <a:p>
          <a:endParaRPr lang="en-US"/>
        </a:p>
      </dgm:t>
    </dgm:pt>
    <dgm:pt modelId="{7BB5FB7A-8C2F-4B79-ABB3-3F5480022CBF}" type="pres">
      <dgm:prSet presAssocID="{1682F595-4AFE-48EE-A4BF-C96F628E7425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n-US"/>
        </a:p>
      </dgm:t>
    </dgm:pt>
    <dgm:pt modelId="{8709AB09-2ABD-4111-AD0D-188CC1CCECE8}" type="pres">
      <dgm:prSet presAssocID="{80AC89D8-0D09-4C12-B5A2-F500AE5E8A43}" presName="parTx1" presStyleLbl="node1" presStyleIdx="0" presStyleCnt="2" custLinFactX="-26209" custLinFactNeighborX="-100000" custLinFactNeighborY="-1050"/>
      <dgm:spPr/>
      <dgm:t>
        <a:bodyPr/>
        <a:lstStyle/>
        <a:p>
          <a:endParaRPr lang="en-US"/>
        </a:p>
      </dgm:t>
    </dgm:pt>
    <dgm:pt modelId="{3830BE84-479C-48BD-9545-BEA806944AA4}" type="pres">
      <dgm:prSet presAssocID="{80AC89D8-0D09-4C12-B5A2-F500AE5E8A43}" presName="spPre1" presStyleCnt="0"/>
      <dgm:spPr/>
    </dgm:pt>
    <dgm:pt modelId="{9D184353-F2B6-49EC-884D-6E2EB99ED9D7}" type="pres">
      <dgm:prSet presAssocID="{80AC89D8-0D09-4C12-B5A2-F500AE5E8A43}" presName="chLin1" presStyleCnt="0"/>
      <dgm:spPr/>
    </dgm:pt>
    <dgm:pt modelId="{B7A769BF-5B17-4236-9D1A-2F6E0E2DBE2C}" type="pres">
      <dgm:prSet presAssocID="{9D6D7C2D-257F-46D9-80C6-46A46A05D9C7}" presName="Name11" presStyleLbl="parChTrans1D1" presStyleIdx="0" presStyleCnt="8"/>
      <dgm:spPr/>
    </dgm:pt>
    <dgm:pt modelId="{6636DAFD-CF00-4D38-9A0B-065EB87AEF17}" type="pres">
      <dgm:prSet presAssocID="{9D6D7C2D-257F-46D9-80C6-46A46A05D9C7}" presName="Name31" presStyleLbl="parChTrans1D1" presStyleIdx="1" presStyleCnt="8"/>
      <dgm:spPr/>
    </dgm:pt>
    <dgm:pt modelId="{189B4B56-20CD-4777-B997-EF2C71D71EE8}" type="pres">
      <dgm:prSet presAssocID="{53D78189-991C-45CE-82F8-7F5FC1C0C959}" presName="txAndLines1" presStyleCnt="0"/>
      <dgm:spPr/>
    </dgm:pt>
    <dgm:pt modelId="{131C726F-B07B-4970-A463-B5645887B1C5}" type="pres">
      <dgm:prSet presAssocID="{53D78189-991C-45CE-82F8-7F5FC1C0C959}" presName="anchor1" presStyleCnt="0"/>
      <dgm:spPr/>
    </dgm:pt>
    <dgm:pt modelId="{1478BFBE-4043-4FD7-B94A-FB28E5D59DE5}" type="pres">
      <dgm:prSet presAssocID="{53D78189-991C-45CE-82F8-7F5FC1C0C959}" presName="backup1" presStyleCnt="0"/>
      <dgm:spPr/>
    </dgm:pt>
    <dgm:pt modelId="{DAFCB4B9-983F-4ADD-ABF3-FAAE8233FF46}" type="pres">
      <dgm:prSet presAssocID="{53D78189-991C-45CE-82F8-7F5FC1C0C959}" presName="preLine1" presStyleLbl="parChTrans1D1" presStyleIdx="2" presStyleCnt="8"/>
      <dgm:spPr/>
    </dgm:pt>
    <dgm:pt modelId="{92B901B5-FAAD-4B29-8B2C-F0A4E504CB0D}" type="pres">
      <dgm:prSet presAssocID="{53D78189-991C-45CE-82F8-7F5FC1C0C959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E7DBE-AC57-418F-BF52-B472351B2782}" type="pres">
      <dgm:prSet presAssocID="{53D78189-991C-45CE-82F8-7F5FC1C0C959}" presName="postLine1" presStyleLbl="parChTrans1D1" presStyleIdx="3" presStyleCnt="8"/>
      <dgm:spPr/>
    </dgm:pt>
    <dgm:pt modelId="{4C2A0880-E106-4321-AD18-90C8EFE22D32}" type="pres">
      <dgm:prSet presAssocID="{2F5EA582-FA9C-432F-9351-914FF312D7E8}" presName="Name11" presStyleLbl="parChTrans1D1" presStyleIdx="4" presStyleCnt="8"/>
      <dgm:spPr/>
    </dgm:pt>
    <dgm:pt modelId="{78612318-328D-499A-A2D2-21FF61C34F05}" type="pres">
      <dgm:prSet presAssocID="{2F5EA582-FA9C-432F-9351-914FF312D7E8}" presName="Name31" presStyleLbl="parChTrans1D1" presStyleIdx="5" presStyleCnt="8"/>
      <dgm:spPr/>
    </dgm:pt>
    <dgm:pt modelId="{DB183425-0D0C-408A-99E2-05F42BFEEA94}" type="pres">
      <dgm:prSet presAssocID="{A7701C41-7896-45AA-A253-04C7C7E6A6B4}" presName="txAndLines1" presStyleCnt="0"/>
      <dgm:spPr/>
    </dgm:pt>
    <dgm:pt modelId="{A0867E8D-DA0A-4062-9ED4-B0597F919F07}" type="pres">
      <dgm:prSet presAssocID="{A7701C41-7896-45AA-A253-04C7C7E6A6B4}" presName="anchor1" presStyleCnt="0"/>
      <dgm:spPr/>
    </dgm:pt>
    <dgm:pt modelId="{E1BCCBD6-E2D5-4A2E-B1C0-F56431D46BC2}" type="pres">
      <dgm:prSet presAssocID="{A7701C41-7896-45AA-A253-04C7C7E6A6B4}" presName="backup1" presStyleCnt="0"/>
      <dgm:spPr/>
    </dgm:pt>
    <dgm:pt modelId="{EFD05ABF-D018-44E2-BAAC-C0FC761AAAFD}" type="pres">
      <dgm:prSet presAssocID="{A7701C41-7896-45AA-A253-04C7C7E6A6B4}" presName="preLine1" presStyleLbl="parChTrans1D1" presStyleIdx="6" presStyleCnt="8"/>
      <dgm:spPr/>
    </dgm:pt>
    <dgm:pt modelId="{9FD0C1C2-3472-4A3B-848D-680A8FF16468}" type="pres">
      <dgm:prSet presAssocID="{A7701C41-7896-45AA-A253-04C7C7E6A6B4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23380E-EB69-4131-8265-5C8E9A55A2BF}" type="pres">
      <dgm:prSet presAssocID="{A7701C41-7896-45AA-A253-04C7C7E6A6B4}" presName="postLine1" presStyleLbl="parChTrans1D1" presStyleIdx="7" presStyleCnt="8"/>
      <dgm:spPr/>
    </dgm:pt>
    <dgm:pt modelId="{7ACA9AE7-1424-4FF9-A512-DDC38CE6652F}" type="pres">
      <dgm:prSet presAssocID="{80AC89D8-0D09-4C12-B5A2-F500AE5E8A43}" presName="spPost1" presStyleCnt="0"/>
      <dgm:spPr/>
    </dgm:pt>
    <dgm:pt modelId="{B64BEEB1-8BBD-4CD7-B482-D70745E7861A}" type="pres">
      <dgm:prSet presAssocID="{37EE6D4E-85B0-4487-BFD8-6DC6E23587DA}" presName="parTx2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6DC340B3-1617-41D7-ADEF-D3B4BCD8D2FA}" srcId="{80AC89D8-0D09-4C12-B5A2-F500AE5E8A43}" destId="{A7701C41-7896-45AA-A253-04C7C7E6A6B4}" srcOrd="1" destOrd="0" parTransId="{2F5EA582-FA9C-432F-9351-914FF312D7E8}" sibTransId="{C22AFE7E-B8E2-4248-A7B9-DC0002681849}"/>
    <dgm:cxn modelId="{64B34810-3BC7-43AF-AE81-B5DC9032EF28}" type="presOf" srcId="{53D78189-991C-45CE-82F8-7F5FC1C0C959}" destId="{92B901B5-FAAD-4B29-8B2C-F0A4E504CB0D}" srcOrd="0" destOrd="0" presId="urn:microsoft.com/office/officeart/2009/3/layout/SubStepProcess"/>
    <dgm:cxn modelId="{7354A5E9-2404-4877-A742-A9C853555A42}" type="presOf" srcId="{37EE6D4E-85B0-4487-BFD8-6DC6E23587DA}" destId="{B64BEEB1-8BBD-4CD7-B482-D70745E7861A}" srcOrd="0" destOrd="0" presId="urn:microsoft.com/office/officeart/2009/3/layout/SubStepProcess"/>
    <dgm:cxn modelId="{F65B0146-2AE4-455E-ADBE-EA8D62DD28AC}" type="presOf" srcId="{A7701C41-7896-45AA-A253-04C7C7E6A6B4}" destId="{9FD0C1C2-3472-4A3B-848D-680A8FF16468}" srcOrd="0" destOrd="0" presId="urn:microsoft.com/office/officeart/2009/3/layout/SubStepProcess"/>
    <dgm:cxn modelId="{7C152972-3E25-48D3-B4D8-76670B9C0DF5}" type="presOf" srcId="{80AC89D8-0D09-4C12-B5A2-F500AE5E8A43}" destId="{8709AB09-2ABD-4111-AD0D-188CC1CCECE8}" srcOrd="0" destOrd="0" presId="urn:microsoft.com/office/officeart/2009/3/layout/SubStepProcess"/>
    <dgm:cxn modelId="{87B83CC4-E561-475C-A3D3-84B88AB603E8}" srcId="{1682F595-4AFE-48EE-A4BF-C96F628E7425}" destId="{80AC89D8-0D09-4C12-B5A2-F500AE5E8A43}" srcOrd="0" destOrd="0" parTransId="{7B0CDD6F-D1DB-44A8-A819-FF557F3E647F}" sibTransId="{63435389-CA1C-4732-87A5-2CD174A26F67}"/>
    <dgm:cxn modelId="{2C4D610F-FBE3-4E1D-A2DC-EADB66843F45}" srcId="{80AC89D8-0D09-4C12-B5A2-F500AE5E8A43}" destId="{53D78189-991C-45CE-82F8-7F5FC1C0C959}" srcOrd="0" destOrd="0" parTransId="{9D6D7C2D-257F-46D9-80C6-46A46A05D9C7}" sibTransId="{D2DA6E42-5121-48A9-8227-762A7BC6845D}"/>
    <dgm:cxn modelId="{07FD0BDB-CA2D-4EAA-821F-CCD0B76FAAC1}" type="presOf" srcId="{1682F595-4AFE-48EE-A4BF-C96F628E7425}" destId="{7BB5FB7A-8C2F-4B79-ABB3-3F5480022CBF}" srcOrd="0" destOrd="0" presId="urn:microsoft.com/office/officeart/2009/3/layout/SubStepProcess"/>
    <dgm:cxn modelId="{98C48D9A-67FE-4B24-8C46-42AFBF20A3D6}" srcId="{1682F595-4AFE-48EE-A4BF-C96F628E7425}" destId="{37EE6D4E-85B0-4487-BFD8-6DC6E23587DA}" srcOrd="1" destOrd="0" parTransId="{E38C6516-60F3-4AB6-B9F8-21643CF728AD}" sibTransId="{B65BFC1E-58CA-48A8-8CF0-562667F74EC2}"/>
    <dgm:cxn modelId="{03DDEBA2-1518-484A-B517-B2B3E70CB153}" type="presParOf" srcId="{7BB5FB7A-8C2F-4B79-ABB3-3F5480022CBF}" destId="{8709AB09-2ABD-4111-AD0D-188CC1CCECE8}" srcOrd="0" destOrd="0" presId="urn:microsoft.com/office/officeart/2009/3/layout/SubStepProcess"/>
    <dgm:cxn modelId="{146FE365-BF5B-4D9A-A62F-0F4222C3A9B2}" type="presParOf" srcId="{7BB5FB7A-8C2F-4B79-ABB3-3F5480022CBF}" destId="{3830BE84-479C-48BD-9545-BEA806944AA4}" srcOrd="1" destOrd="0" presId="urn:microsoft.com/office/officeart/2009/3/layout/SubStepProcess"/>
    <dgm:cxn modelId="{95FFCABF-4ED8-4F88-A818-A94AF4928BEB}" type="presParOf" srcId="{7BB5FB7A-8C2F-4B79-ABB3-3F5480022CBF}" destId="{9D184353-F2B6-49EC-884D-6E2EB99ED9D7}" srcOrd="2" destOrd="0" presId="urn:microsoft.com/office/officeart/2009/3/layout/SubStepProcess"/>
    <dgm:cxn modelId="{F0826233-354D-4BA4-BD90-D800A09817D5}" type="presParOf" srcId="{9D184353-F2B6-49EC-884D-6E2EB99ED9D7}" destId="{B7A769BF-5B17-4236-9D1A-2F6E0E2DBE2C}" srcOrd="0" destOrd="0" presId="urn:microsoft.com/office/officeart/2009/3/layout/SubStepProcess"/>
    <dgm:cxn modelId="{8E848595-7F5B-4214-9707-542948CE791B}" type="presParOf" srcId="{9D184353-F2B6-49EC-884D-6E2EB99ED9D7}" destId="{6636DAFD-CF00-4D38-9A0B-065EB87AEF17}" srcOrd="1" destOrd="0" presId="urn:microsoft.com/office/officeart/2009/3/layout/SubStepProcess"/>
    <dgm:cxn modelId="{68586408-9260-4E0A-8BF6-099F8015E32E}" type="presParOf" srcId="{9D184353-F2B6-49EC-884D-6E2EB99ED9D7}" destId="{189B4B56-20CD-4777-B997-EF2C71D71EE8}" srcOrd="2" destOrd="0" presId="urn:microsoft.com/office/officeart/2009/3/layout/SubStepProcess"/>
    <dgm:cxn modelId="{7DFC8CF8-56EB-45C6-A472-A4A6D325A4AA}" type="presParOf" srcId="{189B4B56-20CD-4777-B997-EF2C71D71EE8}" destId="{131C726F-B07B-4970-A463-B5645887B1C5}" srcOrd="0" destOrd="0" presId="urn:microsoft.com/office/officeart/2009/3/layout/SubStepProcess"/>
    <dgm:cxn modelId="{DE650528-E511-4475-8F40-25BA76B40C0C}" type="presParOf" srcId="{189B4B56-20CD-4777-B997-EF2C71D71EE8}" destId="{1478BFBE-4043-4FD7-B94A-FB28E5D59DE5}" srcOrd="1" destOrd="0" presId="urn:microsoft.com/office/officeart/2009/3/layout/SubStepProcess"/>
    <dgm:cxn modelId="{9D2F790E-D14F-4964-A30D-6852A40AFA42}" type="presParOf" srcId="{189B4B56-20CD-4777-B997-EF2C71D71EE8}" destId="{DAFCB4B9-983F-4ADD-ABF3-FAAE8233FF46}" srcOrd="2" destOrd="0" presId="urn:microsoft.com/office/officeart/2009/3/layout/SubStepProcess"/>
    <dgm:cxn modelId="{05F74076-2B98-4F13-8288-3A296FAB4D2C}" type="presParOf" srcId="{189B4B56-20CD-4777-B997-EF2C71D71EE8}" destId="{92B901B5-FAAD-4B29-8B2C-F0A4E504CB0D}" srcOrd="3" destOrd="0" presId="urn:microsoft.com/office/officeart/2009/3/layout/SubStepProcess"/>
    <dgm:cxn modelId="{B4A915AB-DBDB-442F-8E82-F23F9E4C010D}" type="presParOf" srcId="{189B4B56-20CD-4777-B997-EF2C71D71EE8}" destId="{667E7DBE-AC57-418F-BF52-B472351B2782}" srcOrd="4" destOrd="0" presId="urn:microsoft.com/office/officeart/2009/3/layout/SubStepProcess"/>
    <dgm:cxn modelId="{2A603C1A-C64B-42BD-A000-8CB9E41534A4}" type="presParOf" srcId="{9D184353-F2B6-49EC-884D-6E2EB99ED9D7}" destId="{4C2A0880-E106-4321-AD18-90C8EFE22D32}" srcOrd="3" destOrd="0" presId="urn:microsoft.com/office/officeart/2009/3/layout/SubStepProcess"/>
    <dgm:cxn modelId="{E83FF922-516D-484A-9FD4-EB6770C1E533}" type="presParOf" srcId="{9D184353-F2B6-49EC-884D-6E2EB99ED9D7}" destId="{78612318-328D-499A-A2D2-21FF61C34F05}" srcOrd="4" destOrd="0" presId="urn:microsoft.com/office/officeart/2009/3/layout/SubStepProcess"/>
    <dgm:cxn modelId="{D0B1453C-36FA-4BF3-B9B2-B64148CC1413}" type="presParOf" srcId="{9D184353-F2B6-49EC-884D-6E2EB99ED9D7}" destId="{DB183425-0D0C-408A-99E2-05F42BFEEA94}" srcOrd="5" destOrd="0" presId="urn:microsoft.com/office/officeart/2009/3/layout/SubStepProcess"/>
    <dgm:cxn modelId="{D0F7EE32-3811-4FEB-BEEE-CF5820829356}" type="presParOf" srcId="{DB183425-0D0C-408A-99E2-05F42BFEEA94}" destId="{A0867E8D-DA0A-4062-9ED4-B0597F919F07}" srcOrd="0" destOrd="0" presId="urn:microsoft.com/office/officeart/2009/3/layout/SubStepProcess"/>
    <dgm:cxn modelId="{C80A8155-7E68-44C1-93F8-6D134F0A8C6B}" type="presParOf" srcId="{DB183425-0D0C-408A-99E2-05F42BFEEA94}" destId="{E1BCCBD6-E2D5-4A2E-B1C0-F56431D46BC2}" srcOrd="1" destOrd="0" presId="urn:microsoft.com/office/officeart/2009/3/layout/SubStepProcess"/>
    <dgm:cxn modelId="{CF20446C-A016-45F7-BD44-297210E0A533}" type="presParOf" srcId="{DB183425-0D0C-408A-99E2-05F42BFEEA94}" destId="{EFD05ABF-D018-44E2-BAAC-C0FC761AAAFD}" srcOrd="2" destOrd="0" presId="urn:microsoft.com/office/officeart/2009/3/layout/SubStepProcess"/>
    <dgm:cxn modelId="{E0B07E18-1226-4F71-8EB8-DF6864759F21}" type="presParOf" srcId="{DB183425-0D0C-408A-99E2-05F42BFEEA94}" destId="{9FD0C1C2-3472-4A3B-848D-680A8FF16468}" srcOrd="3" destOrd="0" presId="urn:microsoft.com/office/officeart/2009/3/layout/SubStepProcess"/>
    <dgm:cxn modelId="{2A057EDB-A0B8-4C76-8F6C-944153C205B4}" type="presParOf" srcId="{DB183425-0D0C-408A-99E2-05F42BFEEA94}" destId="{CC23380E-EB69-4131-8265-5C8E9A55A2BF}" srcOrd="4" destOrd="0" presId="urn:microsoft.com/office/officeart/2009/3/layout/SubStepProcess"/>
    <dgm:cxn modelId="{2D22DFEF-7CEF-4DE5-A2A0-06CD5FE1AF8E}" type="presParOf" srcId="{7BB5FB7A-8C2F-4B79-ABB3-3F5480022CBF}" destId="{7ACA9AE7-1424-4FF9-A512-DDC38CE6652F}" srcOrd="3" destOrd="0" presId="urn:microsoft.com/office/officeart/2009/3/layout/SubStepProcess"/>
    <dgm:cxn modelId="{064E8645-56DE-4CEE-996D-BF0BB74312FC}" type="presParOf" srcId="{7BB5FB7A-8C2F-4B79-ABB3-3F5480022CBF}" destId="{B64BEEB1-8BBD-4CD7-B482-D70745E7861A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C999A7-F2D4-48A1-A3B7-44DE36D060F7}" type="doc">
      <dgm:prSet loTypeId="urn:microsoft.com/office/officeart/2005/8/layout/funnel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BC9D02-BE80-4146-A956-425E3569FB04}">
      <dgm:prSet phldrT="[Text]"/>
      <dgm:spPr/>
      <dgm:t>
        <a:bodyPr/>
        <a:lstStyle/>
        <a:p>
          <a:r>
            <a:rPr lang="en-US" dirty="0"/>
            <a:t>Pri Care</a:t>
          </a:r>
        </a:p>
      </dgm:t>
    </dgm:pt>
    <dgm:pt modelId="{8DBB7A51-2E83-485A-AADB-16631F6D2C8D}" type="parTrans" cxnId="{4F957360-FB1E-4303-8A88-10F751F8BAD5}">
      <dgm:prSet/>
      <dgm:spPr/>
      <dgm:t>
        <a:bodyPr/>
        <a:lstStyle/>
        <a:p>
          <a:endParaRPr lang="en-US"/>
        </a:p>
      </dgm:t>
    </dgm:pt>
    <dgm:pt modelId="{B3029D9F-54B6-423E-8A3B-A1A2B22F0053}" type="sibTrans" cxnId="{4F957360-FB1E-4303-8A88-10F751F8BAD5}">
      <dgm:prSet/>
      <dgm:spPr/>
      <dgm:t>
        <a:bodyPr/>
        <a:lstStyle/>
        <a:p>
          <a:endParaRPr lang="en-US"/>
        </a:p>
      </dgm:t>
    </dgm:pt>
    <dgm:pt modelId="{AB8450E8-21E9-4B59-A8EE-0E2E6422FEE1}">
      <dgm:prSet phldrT="[Text]"/>
      <dgm:spPr/>
      <dgm:t>
        <a:bodyPr/>
        <a:lstStyle/>
        <a:p>
          <a:r>
            <a:rPr lang="en-US" dirty="0"/>
            <a:t>GI</a:t>
          </a:r>
        </a:p>
      </dgm:t>
    </dgm:pt>
    <dgm:pt modelId="{57F1BDDE-09F3-429B-B5F1-0D552A51D8A0}" type="parTrans" cxnId="{FC6B8C6C-8314-46FF-A911-C93305BDB2E1}">
      <dgm:prSet/>
      <dgm:spPr/>
      <dgm:t>
        <a:bodyPr/>
        <a:lstStyle/>
        <a:p>
          <a:endParaRPr lang="en-US"/>
        </a:p>
      </dgm:t>
    </dgm:pt>
    <dgm:pt modelId="{2CCB1C7B-C300-4450-89BD-418696FA12C7}" type="sibTrans" cxnId="{FC6B8C6C-8314-46FF-A911-C93305BDB2E1}">
      <dgm:prSet/>
      <dgm:spPr/>
      <dgm:t>
        <a:bodyPr/>
        <a:lstStyle/>
        <a:p>
          <a:endParaRPr lang="en-US"/>
        </a:p>
      </dgm:t>
    </dgm:pt>
    <dgm:pt modelId="{5D95B708-2417-4857-88AB-337D03D6F500}">
      <dgm:prSet phldrT="[Text]"/>
      <dgm:spPr/>
      <dgm:t>
        <a:bodyPr/>
        <a:lstStyle/>
        <a:p>
          <a:r>
            <a:rPr lang="en-US" dirty="0"/>
            <a:t>Radiology</a:t>
          </a:r>
        </a:p>
      </dgm:t>
    </dgm:pt>
    <dgm:pt modelId="{80FF009E-AAD9-44EC-94B2-F0CB5A5EA60F}" type="parTrans" cxnId="{8058E5D1-9F1A-467B-BCB5-74CADFF29F91}">
      <dgm:prSet/>
      <dgm:spPr/>
      <dgm:t>
        <a:bodyPr/>
        <a:lstStyle/>
        <a:p>
          <a:endParaRPr lang="en-US"/>
        </a:p>
      </dgm:t>
    </dgm:pt>
    <dgm:pt modelId="{BAF4A2E8-D6AE-426B-A153-ED8AABCC9DBC}" type="sibTrans" cxnId="{8058E5D1-9F1A-467B-BCB5-74CADFF29F91}">
      <dgm:prSet/>
      <dgm:spPr/>
      <dgm:t>
        <a:bodyPr/>
        <a:lstStyle/>
        <a:p>
          <a:endParaRPr lang="en-US"/>
        </a:p>
      </dgm:t>
    </dgm:pt>
    <dgm:pt modelId="{35B5A387-CA7C-4276-A226-DEE25DAA83F5}">
      <dgm:prSet phldrT="[Text]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/>
            <a:t>Clinical pathways to pilot within practices or departments</a:t>
          </a:r>
        </a:p>
      </dgm:t>
    </dgm:pt>
    <dgm:pt modelId="{6707CBA2-3FDD-413F-B26B-ABD816F79C30}" type="parTrans" cxnId="{9E573E1E-1712-44E5-A7C2-89BCA32D5FA6}">
      <dgm:prSet/>
      <dgm:spPr/>
      <dgm:t>
        <a:bodyPr/>
        <a:lstStyle/>
        <a:p>
          <a:endParaRPr lang="en-US"/>
        </a:p>
      </dgm:t>
    </dgm:pt>
    <dgm:pt modelId="{10C2AC05-5712-46E2-830B-5B1D6566239E}" type="sibTrans" cxnId="{9E573E1E-1712-44E5-A7C2-89BCA32D5FA6}">
      <dgm:prSet/>
      <dgm:spPr/>
      <dgm:t>
        <a:bodyPr/>
        <a:lstStyle/>
        <a:p>
          <a:endParaRPr lang="en-US"/>
        </a:p>
      </dgm:t>
    </dgm:pt>
    <dgm:pt modelId="{89D16A19-351E-4194-A3FD-5C9595D5C42D}" type="pres">
      <dgm:prSet presAssocID="{8AC999A7-F2D4-48A1-A3B7-44DE36D060F7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DF9E72-D7EF-49C8-8A68-31155EDBC7C4}" type="pres">
      <dgm:prSet presAssocID="{8AC999A7-F2D4-48A1-A3B7-44DE36D060F7}" presName="ellipse" presStyleLbl="trBgShp" presStyleIdx="0" presStyleCnt="1"/>
      <dgm:spPr/>
    </dgm:pt>
    <dgm:pt modelId="{9C7412E8-3E4E-44EF-93F0-737AF82306AE}" type="pres">
      <dgm:prSet presAssocID="{8AC999A7-F2D4-48A1-A3B7-44DE36D060F7}" presName="arrow1" presStyleLbl="fgShp" presStyleIdx="0" presStyleCnt="1" custLinFactNeighborX="7435" custLinFactNeighborY="-21575"/>
      <dgm:spPr/>
    </dgm:pt>
    <dgm:pt modelId="{92EB6E22-4396-4BFE-BA3A-4A9C724770F1}" type="pres">
      <dgm:prSet presAssocID="{8AC999A7-F2D4-48A1-A3B7-44DE36D060F7}" presName="rectangle" presStyleLbl="revTx" presStyleIdx="0" presStyleCnt="1" custScaleX="162936" custLinFactNeighborX="959" custLinFactNeighborY="290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AB278-8350-44E4-9C40-DC90CAE85EC6}" type="pres">
      <dgm:prSet presAssocID="{AB8450E8-21E9-4B59-A8EE-0E2E6422FEE1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EF7C44-C65D-4B31-BA33-6ADA80BDB0FE}" type="pres">
      <dgm:prSet presAssocID="{5D95B708-2417-4857-88AB-337D03D6F500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EE81B-FFEE-4D4B-8905-EB3636AC9341}" type="pres">
      <dgm:prSet presAssocID="{35B5A387-CA7C-4276-A226-DEE25DAA83F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5FF4D-7886-4B68-9812-F873DE729F20}" type="pres">
      <dgm:prSet presAssocID="{8AC999A7-F2D4-48A1-A3B7-44DE36D060F7}" presName="funnel" presStyleLbl="trAlignAcc1" presStyleIdx="0" presStyleCnt="1" custLinFactNeighborX="-461" custLinFactNeighborY="-806"/>
      <dgm:spPr/>
    </dgm:pt>
  </dgm:ptLst>
  <dgm:cxnLst>
    <dgm:cxn modelId="{4F957360-FB1E-4303-8A88-10F751F8BAD5}" srcId="{8AC999A7-F2D4-48A1-A3B7-44DE36D060F7}" destId="{58BC9D02-BE80-4146-A956-425E3569FB04}" srcOrd="0" destOrd="0" parTransId="{8DBB7A51-2E83-485A-AADB-16631F6D2C8D}" sibTransId="{B3029D9F-54B6-423E-8A3B-A1A2B22F0053}"/>
    <dgm:cxn modelId="{90AA82DA-86A9-4E9F-9930-F36D69ECB454}" type="presOf" srcId="{AB8450E8-21E9-4B59-A8EE-0E2E6422FEE1}" destId="{F4EF7C44-C65D-4B31-BA33-6ADA80BDB0FE}" srcOrd="0" destOrd="0" presId="urn:microsoft.com/office/officeart/2005/8/layout/funnel1"/>
    <dgm:cxn modelId="{FC6B8C6C-8314-46FF-A911-C93305BDB2E1}" srcId="{8AC999A7-F2D4-48A1-A3B7-44DE36D060F7}" destId="{AB8450E8-21E9-4B59-A8EE-0E2E6422FEE1}" srcOrd="1" destOrd="0" parTransId="{57F1BDDE-09F3-429B-B5F1-0D552A51D8A0}" sibTransId="{2CCB1C7B-C300-4450-89BD-418696FA12C7}"/>
    <dgm:cxn modelId="{814E55D9-B043-43A5-A40A-254DDE38F4F8}" type="presOf" srcId="{58BC9D02-BE80-4146-A956-425E3569FB04}" destId="{218EE81B-FFEE-4D4B-8905-EB3636AC9341}" srcOrd="0" destOrd="0" presId="urn:microsoft.com/office/officeart/2005/8/layout/funnel1"/>
    <dgm:cxn modelId="{9E573E1E-1712-44E5-A7C2-89BCA32D5FA6}" srcId="{8AC999A7-F2D4-48A1-A3B7-44DE36D060F7}" destId="{35B5A387-CA7C-4276-A226-DEE25DAA83F5}" srcOrd="3" destOrd="0" parTransId="{6707CBA2-3FDD-413F-B26B-ABD816F79C30}" sibTransId="{10C2AC05-5712-46E2-830B-5B1D6566239E}"/>
    <dgm:cxn modelId="{8058E5D1-9F1A-467B-BCB5-74CADFF29F91}" srcId="{8AC999A7-F2D4-48A1-A3B7-44DE36D060F7}" destId="{5D95B708-2417-4857-88AB-337D03D6F500}" srcOrd="2" destOrd="0" parTransId="{80FF009E-AAD9-44EC-94B2-F0CB5A5EA60F}" sibTransId="{BAF4A2E8-D6AE-426B-A153-ED8AABCC9DBC}"/>
    <dgm:cxn modelId="{FAE78F3D-39DB-4A0C-9EB5-69A5FCBEDD52}" type="presOf" srcId="{8AC999A7-F2D4-48A1-A3B7-44DE36D060F7}" destId="{89D16A19-351E-4194-A3FD-5C9595D5C42D}" srcOrd="0" destOrd="0" presId="urn:microsoft.com/office/officeart/2005/8/layout/funnel1"/>
    <dgm:cxn modelId="{4B085E3A-1D5D-48A2-A36E-B9D754A557A1}" type="presOf" srcId="{5D95B708-2417-4857-88AB-337D03D6F500}" destId="{03BAB278-8350-44E4-9C40-DC90CAE85EC6}" srcOrd="0" destOrd="0" presId="urn:microsoft.com/office/officeart/2005/8/layout/funnel1"/>
    <dgm:cxn modelId="{22423CFD-2E0D-403E-A527-3F3BBE5184EA}" type="presOf" srcId="{35B5A387-CA7C-4276-A226-DEE25DAA83F5}" destId="{92EB6E22-4396-4BFE-BA3A-4A9C724770F1}" srcOrd="0" destOrd="0" presId="urn:microsoft.com/office/officeart/2005/8/layout/funnel1"/>
    <dgm:cxn modelId="{4CDC62B5-C810-41FA-BCDF-EA108F54DC81}" type="presParOf" srcId="{89D16A19-351E-4194-A3FD-5C9595D5C42D}" destId="{B8DF9E72-D7EF-49C8-8A68-31155EDBC7C4}" srcOrd="0" destOrd="0" presId="urn:microsoft.com/office/officeart/2005/8/layout/funnel1"/>
    <dgm:cxn modelId="{F66F4A84-BFBE-4844-9C79-3973C674E7B4}" type="presParOf" srcId="{89D16A19-351E-4194-A3FD-5C9595D5C42D}" destId="{9C7412E8-3E4E-44EF-93F0-737AF82306AE}" srcOrd="1" destOrd="0" presId="urn:microsoft.com/office/officeart/2005/8/layout/funnel1"/>
    <dgm:cxn modelId="{24433CCF-8423-4258-A8A7-637B6C81D5B8}" type="presParOf" srcId="{89D16A19-351E-4194-A3FD-5C9595D5C42D}" destId="{92EB6E22-4396-4BFE-BA3A-4A9C724770F1}" srcOrd="2" destOrd="0" presId="urn:microsoft.com/office/officeart/2005/8/layout/funnel1"/>
    <dgm:cxn modelId="{ADF614E2-97D2-424C-8E0B-467818B06365}" type="presParOf" srcId="{89D16A19-351E-4194-A3FD-5C9595D5C42D}" destId="{03BAB278-8350-44E4-9C40-DC90CAE85EC6}" srcOrd="3" destOrd="0" presId="urn:microsoft.com/office/officeart/2005/8/layout/funnel1"/>
    <dgm:cxn modelId="{2952C432-3BFD-4596-80ED-65815D422374}" type="presParOf" srcId="{89D16A19-351E-4194-A3FD-5C9595D5C42D}" destId="{F4EF7C44-C65D-4B31-BA33-6ADA80BDB0FE}" srcOrd="4" destOrd="0" presId="urn:microsoft.com/office/officeart/2005/8/layout/funnel1"/>
    <dgm:cxn modelId="{11DBFE95-2A06-47FC-B213-2C93F0B9688B}" type="presParOf" srcId="{89D16A19-351E-4194-A3FD-5C9595D5C42D}" destId="{218EE81B-FFEE-4D4B-8905-EB3636AC9341}" srcOrd="5" destOrd="0" presId="urn:microsoft.com/office/officeart/2005/8/layout/funnel1"/>
    <dgm:cxn modelId="{516A7DAB-E060-4097-8147-6A33A6F2A3B3}" type="presParOf" srcId="{89D16A19-351E-4194-A3FD-5C9595D5C42D}" destId="{6375FF4D-7886-4B68-9812-F873DE729F2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D80449-D89C-41E7-855A-F389351C0935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</dgm:pt>
    <dgm:pt modelId="{6777401D-FA0B-4FF9-9835-F8F4C9DC0F95}">
      <dgm:prSet phldrT="[Text]"/>
      <dgm:spPr/>
      <dgm:t>
        <a:bodyPr/>
        <a:lstStyle/>
        <a:p>
          <a:r>
            <a:rPr lang="en-US" dirty="0"/>
            <a:t>What is the right team composition?</a:t>
          </a:r>
        </a:p>
      </dgm:t>
    </dgm:pt>
    <dgm:pt modelId="{E5E42EC5-3825-4B77-B74D-77942DA32122}" type="parTrans" cxnId="{9176A3A3-90D4-43A5-A533-2F2864954DCE}">
      <dgm:prSet/>
      <dgm:spPr/>
      <dgm:t>
        <a:bodyPr/>
        <a:lstStyle/>
        <a:p>
          <a:endParaRPr lang="en-US"/>
        </a:p>
      </dgm:t>
    </dgm:pt>
    <dgm:pt modelId="{BA694554-1E19-4508-8FD3-DF69D3F1D07E}" type="sibTrans" cxnId="{9176A3A3-90D4-43A5-A533-2F2864954DCE}">
      <dgm:prSet/>
      <dgm:spPr/>
      <dgm:t>
        <a:bodyPr/>
        <a:lstStyle/>
        <a:p>
          <a:endParaRPr lang="en-US"/>
        </a:p>
      </dgm:t>
    </dgm:pt>
    <dgm:pt modelId="{A399FC21-E523-44E9-8B02-389DD811804B}">
      <dgm:prSet phldrT="[Text]"/>
      <dgm:spPr/>
      <dgm:t>
        <a:bodyPr/>
        <a:lstStyle/>
        <a:p>
          <a:r>
            <a:rPr lang="en-US" dirty="0"/>
            <a:t>Centralized, de-centralized or hybrid process?</a:t>
          </a:r>
        </a:p>
      </dgm:t>
    </dgm:pt>
    <dgm:pt modelId="{A8C32FC1-FEEF-4CD3-BFE9-C4C2B03F44A5}" type="parTrans" cxnId="{3B93179C-3C86-48AC-B27A-AAA1A5406927}">
      <dgm:prSet/>
      <dgm:spPr/>
      <dgm:t>
        <a:bodyPr/>
        <a:lstStyle/>
        <a:p>
          <a:endParaRPr lang="en-US"/>
        </a:p>
      </dgm:t>
    </dgm:pt>
    <dgm:pt modelId="{49CC0085-F21D-48DD-ADD8-CD0EBD84EE64}" type="sibTrans" cxnId="{3B93179C-3C86-48AC-B27A-AAA1A5406927}">
      <dgm:prSet/>
      <dgm:spPr/>
      <dgm:t>
        <a:bodyPr/>
        <a:lstStyle/>
        <a:p>
          <a:endParaRPr lang="en-US"/>
        </a:p>
      </dgm:t>
    </dgm:pt>
    <dgm:pt modelId="{D7197312-FD18-45CB-8923-7D979B01094F}">
      <dgm:prSet phldrT="[Text]"/>
      <dgm:spPr/>
      <dgm:t>
        <a:bodyPr/>
        <a:lstStyle/>
        <a:p>
          <a:r>
            <a:rPr lang="en-US" dirty="0"/>
            <a:t>Outreach via phone, letter, text or in-person?</a:t>
          </a:r>
        </a:p>
      </dgm:t>
    </dgm:pt>
    <dgm:pt modelId="{49164D30-489D-4568-BB11-973AB35CB6F9}" type="parTrans" cxnId="{78A9BF5F-9134-4B08-B26C-90584229640B}">
      <dgm:prSet/>
      <dgm:spPr/>
      <dgm:t>
        <a:bodyPr/>
        <a:lstStyle/>
        <a:p>
          <a:endParaRPr lang="en-US"/>
        </a:p>
      </dgm:t>
    </dgm:pt>
    <dgm:pt modelId="{E8C8D39C-8B04-4371-9753-9555B0F268E3}" type="sibTrans" cxnId="{78A9BF5F-9134-4B08-B26C-90584229640B}">
      <dgm:prSet/>
      <dgm:spPr/>
      <dgm:t>
        <a:bodyPr/>
        <a:lstStyle/>
        <a:p>
          <a:endParaRPr lang="en-US"/>
        </a:p>
      </dgm:t>
    </dgm:pt>
    <dgm:pt modelId="{3D406880-1B72-4240-A0D2-C3CC57213200}" type="pres">
      <dgm:prSet presAssocID="{3DD80449-D89C-41E7-855A-F389351C0935}" presName="linearFlow" presStyleCnt="0">
        <dgm:presLayoutVars>
          <dgm:dir/>
          <dgm:resizeHandles val="exact"/>
        </dgm:presLayoutVars>
      </dgm:prSet>
      <dgm:spPr/>
    </dgm:pt>
    <dgm:pt modelId="{4059AAD3-077D-4939-908A-8538A39638F5}" type="pres">
      <dgm:prSet presAssocID="{6777401D-FA0B-4FF9-9835-F8F4C9DC0F95}" presName="composite" presStyleCnt="0"/>
      <dgm:spPr/>
    </dgm:pt>
    <dgm:pt modelId="{89F2AE89-E76A-47F2-B4E4-8213D1917726}" type="pres">
      <dgm:prSet presAssocID="{6777401D-FA0B-4FF9-9835-F8F4C9DC0F95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34796C5D-320C-4432-9A56-1A46AA69238C}" type="pres">
      <dgm:prSet presAssocID="{6777401D-FA0B-4FF9-9835-F8F4C9DC0F9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B0A4AA-1944-4968-9DA0-9B187C3F83DE}" type="pres">
      <dgm:prSet presAssocID="{BA694554-1E19-4508-8FD3-DF69D3F1D07E}" presName="spacing" presStyleCnt="0"/>
      <dgm:spPr/>
    </dgm:pt>
    <dgm:pt modelId="{CB0D42C3-AB77-44AE-B73E-2D7573186C71}" type="pres">
      <dgm:prSet presAssocID="{A399FC21-E523-44E9-8B02-389DD811804B}" presName="composite" presStyleCnt="0"/>
      <dgm:spPr/>
    </dgm:pt>
    <dgm:pt modelId="{276FDC2C-8673-41E8-BE66-60B525B56173}" type="pres">
      <dgm:prSet presAssocID="{A399FC21-E523-44E9-8B02-389DD811804B}" presName="imgShp" presStyleLbl="fgImgPlac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8A6E16CE-FB21-4CE0-94C9-025857054B9A}" type="pres">
      <dgm:prSet presAssocID="{A399FC21-E523-44E9-8B02-389DD811804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D9285-B8A6-4C90-96E3-7B8F59D06100}" type="pres">
      <dgm:prSet presAssocID="{49CC0085-F21D-48DD-ADD8-CD0EBD84EE64}" presName="spacing" presStyleCnt="0"/>
      <dgm:spPr/>
    </dgm:pt>
    <dgm:pt modelId="{82EFF24E-B074-4A81-A2DA-C721BB6A9D20}" type="pres">
      <dgm:prSet presAssocID="{D7197312-FD18-45CB-8923-7D979B01094F}" presName="composite" presStyleCnt="0"/>
      <dgm:spPr/>
    </dgm:pt>
    <dgm:pt modelId="{66CB0BE3-14F1-4C6C-8DA2-CB4722C78699}" type="pres">
      <dgm:prSet presAssocID="{D7197312-FD18-45CB-8923-7D979B01094F}" presName="imgShp" presStyleLbl="fgImgPlac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AC0FCEC2-D0A4-4833-9323-A9F4B07803E9}" type="pres">
      <dgm:prSet presAssocID="{D7197312-FD18-45CB-8923-7D979B01094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7135C3-9DEF-473D-8216-E768185AAC37}" type="presOf" srcId="{3DD80449-D89C-41E7-855A-F389351C0935}" destId="{3D406880-1B72-4240-A0D2-C3CC57213200}" srcOrd="0" destOrd="0" presId="urn:microsoft.com/office/officeart/2005/8/layout/vList3"/>
    <dgm:cxn modelId="{9176A3A3-90D4-43A5-A533-2F2864954DCE}" srcId="{3DD80449-D89C-41E7-855A-F389351C0935}" destId="{6777401D-FA0B-4FF9-9835-F8F4C9DC0F95}" srcOrd="0" destOrd="0" parTransId="{E5E42EC5-3825-4B77-B74D-77942DA32122}" sibTransId="{BA694554-1E19-4508-8FD3-DF69D3F1D07E}"/>
    <dgm:cxn modelId="{C5B2E3EB-A0BD-4EE6-8667-1AB346F32D70}" type="presOf" srcId="{D7197312-FD18-45CB-8923-7D979B01094F}" destId="{AC0FCEC2-D0A4-4833-9323-A9F4B07803E9}" srcOrd="0" destOrd="0" presId="urn:microsoft.com/office/officeart/2005/8/layout/vList3"/>
    <dgm:cxn modelId="{45F67829-165E-4362-923D-11BDCF6EA714}" type="presOf" srcId="{6777401D-FA0B-4FF9-9835-F8F4C9DC0F95}" destId="{34796C5D-320C-4432-9A56-1A46AA69238C}" srcOrd="0" destOrd="0" presId="urn:microsoft.com/office/officeart/2005/8/layout/vList3"/>
    <dgm:cxn modelId="{9506D354-3176-4890-8521-39DCB02044E6}" type="presOf" srcId="{A399FC21-E523-44E9-8B02-389DD811804B}" destId="{8A6E16CE-FB21-4CE0-94C9-025857054B9A}" srcOrd="0" destOrd="0" presId="urn:microsoft.com/office/officeart/2005/8/layout/vList3"/>
    <dgm:cxn modelId="{78A9BF5F-9134-4B08-B26C-90584229640B}" srcId="{3DD80449-D89C-41E7-855A-F389351C0935}" destId="{D7197312-FD18-45CB-8923-7D979B01094F}" srcOrd="2" destOrd="0" parTransId="{49164D30-489D-4568-BB11-973AB35CB6F9}" sibTransId="{E8C8D39C-8B04-4371-9753-9555B0F268E3}"/>
    <dgm:cxn modelId="{3B93179C-3C86-48AC-B27A-AAA1A5406927}" srcId="{3DD80449-D89C-41E7-855A-F389351C0935}" destId="{A399FC21-E523-44E9-8B02-389DD811804B}" srcOrd="1" destOrd="0" parTransId="{A8C32FC1-FEEF-4CD3-BFE9-C4C2B03F44A5}" sibTransId="{49CC0085-F21D-48DD-ADD8-CD0EBD84EE64}"/>
    <dgm:cxn modelId="{224A0B20-3F5B-484B-BAD6-433B11589C9B}" type="presParOf" srcId="{3D406880-1B72-4240-A0D2-C3CC57213200}" destId="{4059AAD3-077D-4939-908A-8538A39638F5}" srcOrd="0" destOrd="0" presId="urn:microsoft.com/office/officeart/2005/8/layout/vList3"/>
    <dgm:cxn modelId="{466E47A1-EC76-48B3-A9A4-92C9F4E8434D}" type="presParOf" srcId="{4059AAD3-077D-4939-908A-8538A39638F5}" destId="{89F2AE89-E76A-47F2-B4E4-8213D1917726}" srcOrd="0" destOrd="0" presId="urn:microsoft.com/office/officeart/2005/8/layout/vList3"/>
    <dgm:cxn modelId="{F94305FB-170D-43F7-80C2-7223E6DF9BCD}" type="presParOf" srcId="{4059AAD3-077D-4939-908A-8538A39638F5}" destId="{34796C5D-320C-4432-9A56-1A46AA69238C}" srcOrd="1" destOrd="0" presId="urn:microsoft.com/office/officeart/2005/8/layout/vList3"/>
    <dgm:cxn modelId="{07DA2042-EE0C-4663-B251-E5032E24EB63}" type="presParOf" srcId="{3D406880-1B72-4240-A0D2-C3CC57213200}" destId="{D9B0A4AA-1944-4968-9DA0-9B187C3F83DE}" srcOrd="1" destOrd="0" presId="urn:microsoft.com/office/officeart/2005/8/layout/vList3"/>
    <dgm:cxn modelId="{BC1CD139-F041-4160-A680-AE9A85BEF0D1}" type="presParOf" srcId="{3D406880-1B72-4240-A0D2-C3CC57213200}" destId="{CB0D42C3-AB77-44AE-B73E-2D7573186C71}" srcOrd="2" destOrd="0" presId="urn:microsoft.com/office/officeart/2005/8/layout/vList3"/>
    <dgm:cxn modelId="{EB593595-16A7-4E6E-94ED-60FBB32E2779}" type="presParOf" srcId="{CB0D42C3-AB77-44AE-B73E-2D7573186C71}" destId="{276FDC2C-8673-41E8-BE66-60B525B56173}" srcOrd="0" destOrd="0" presId="urn:microsoft.com/office/officeart/2005/8/layout/vList3"/>
    <dgm:cxn modelId="{C2713739-626A-40C8-8622-0781F46573B2}" type="presParOf" srcId="{CB0D42C3-AB77-44AE-B73E-2D7573186C71}" destId="{8A6E16CE-FB21-4CE0-94C9-025857054B9A}" srcOrd="1" destOrd="0" presId="urn:microsoft.com/office/officeart/2005/8/layout/vList3"/>
    <dgm:cxn modelId="{F97469A1-C77B-41F6-A466-93B5B8478BB8}" type="presParOf" srcId="{3D406880-1B72-4240-A0D2-C3CC57213200}" destId="{D4ED9285-B8A6-4C90-96E3-7B8F59D06100}" srcOrd="3" destOrd="0" presId="urn:microsoft.com/office/officeart/2005/8/layout/vList3"/>
    <dgm:cxn modelId="{B59A5E0F-78A6-4553-80D9-3F829CDADA31}" type="presParOf" srcId="{3D406880-1B72-4240-A0D2-C3CC57213200}" destId="{82EFF24E-B074-4A81-A2DA-C721BB6A9D20}" srcOrd="4" destOrd="0" presId="urn:microsoft.com/office/officeart/2005/8/layout/vList3"/>
    <dgm:cxn modelId="{50497DEE-DBB9-44B6-98E5-EFEAC4650344}" type="presParOf" srcId="{82EFF24E-B074-4A81-A2DA-C721BB6A9D20}" destId="{66CB0BE3-14F1-4C6C-8DA2-CB4722C78699}" srcOrd="0" destOrd="0" presId="urn:microsoft.com/office/officeart/2005/8/layout/vList3"/>
    <dgm:cxn modelId="{360C035B-D16C-4BCC-85CF-BA385EDB61E6}" type="presParOf" srcId="{82EFF24E-B074-4A81-A2DA-C721BB6A9D20}" destId="{AC0FCEC2-D0A4-4833-9323-A9F4B07803E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3C388C-B99D-4DA6-BB46-F51F458D8F60}" type="doc">
      <dgm:prSet loTypeId="urn:microsoft.com/office/officeart/2011/layout/Circle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CB6457-63D0-456C-8E0E-5E8BA0D37704}">
      <dgm:prSet phldrT="[Text]"/>
      <dgm:spPr/>
      <dgm:t>
        <a:bodyPr/>
        <a:lstStyle/>
        <a:p>
          <a:r>
            <a:rPr lang="en-US" dirty="0"/>
            <a:t>C-scope done years ago</a:t>
          </a:r>
        </a:p>
      </dgm:t>
    </dgm:pt>
    <dgm:pt modelId="{B4F52C62-7185-4F87-9008-9843B7DBB903}" type="parTrans" cxnId="{5B7DCFE1-0A30-4A9C-98DE-2876CEF69CD9}">
      <dgm:prSet/>
      <dgm:spPr/>
      <dgm:t>
        <a:bodyPr/>
        <a:lstStyle/>
        <a:p>
          <a:endParaRPr lang="en-US"/>
        </a:p>
      </dgm:t>
    </dgm:pt>
    <dgm:pt modelId="{81F1C1E2-E3EF-4B0C-8C55-25B7969C2BBF}" type="sibTrans" cxnId="{5B7DCFE1-0A30-4A9C-98DE-2876CEF69CD9}">
      <dgm:prSet/>
      <dgm:spPr/>
      <dgm:t>
        <a:bodyPr/>
        <a:lstStyle/>
        <a:p>
          <a:endParaRPr lang="en-US"/>
        </a:p>
      </dgm:t>
    </dgm:pt>
    <dgm:pt modelId="{6B905E09-0373-4862-80C2-F5809944F333}" type="pres">
      <dgm:prSet presAssocID="{AD3C388C-B99D-4DA6-BB46-F51F458D8F60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56F785CD-9D7E-49FD-90DF-C5D5BF1FF761}" type="pres">
      <dgm:prSet presAssocID="{AFCB6457-63D0-456C-8E0E-5E8BA0D37704}" presName="Accent1" presStyleCnt="0"/>
      <dgm:spPr/>
    </dgm:pt>
    <dgm:pt modelId="{D50CA811-739D-4E94-8F1E-DC80371AFB61}" type="pres">
      <dgm:prSet presAssocID="{AFCB6457-63D0-456C-8E0E-5E8BA0D37704}" presName="Accent" presStyleLbl="node1" presStyleIdx="0" presStyleCnt="1"/>
      <dgm:spPr/>
    </dgm:pt>
    <dgm:pt modelId="{F7D62F50-4E00-481C-AA09-BA71E81580E5}" type="pres">
      <dgm:prSet presAssocID="{AFCB6457-63D0-456C-8E0E-5E8BA0D37704}" presName="ParentBackground1" presStyleCnt="0"/>
      <dgm:spPr/>
    </dgm:pt>
    <dgm:pt modelId="{219C4532-4800-4DF3-8EDB-0C4F3A288B54}" type="pres">
      <dgm:prSet presAssocID="{AFCB6457-63D0-456C-8E0E-5E8BA0D37704}" presName="ParentBackground" presStyleLbl="fgAcc1" presStyleIdx="0" presStyleCnt="1"/>
      <dgm:spPr/>
      <dgm:t>
        <a:bodyPr/>
        <a:lstStyle/>
        <a:p>
          <a:endParaRPr lang="en-US"/>
        </a:p>
      </dgm:t>
    </dgm:pt>
    <dgm:pt modelId="{37805104-CD80-46AF-9BB9-9AE48FB6E6C7}" type="pres">
      <dgm:prSet presAssocID="{AFCB6457-63D0-456C-8E0E-5E8BA0D3770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4C255B-AF48-4423-B531-D13DD4E22B75}" type="presOf" srcId="{AD3C388C-B99D-4DA6-BB46-F51F458D8F60}" destId="{6B905E09-0373-4862-80C2-F5809944F333}" srcOrd="0" destOrd="0" presId="urn:microsoft.com/office/officeart/2011/layout/CircleProcess"/>
    <dgm:cxn modelId="{C6E7197B-3213-4623-8C48-D8E0B7AFA58B}" type="presOf" srcId="{AFCB6457-63D0-456C-8E0E-5E8BA0D37704}" destId="{219C4532-4800-4DF3-8EDB-0C4F3A288B54}" srcOrd="0" destOrd="0" presId="urn:microsoft.com/office/officeart/2011/layout/CircleProcess"/>
    <dgm:cxn modelId="{5B7DCFE1-0A30-4A9C-98DE-2876CEF69CD9}" srcId="{AD3C388C-B99D-4DA6-BB46-F51F458D8F60}" destId="{AFCB6457-63D0-456C-8E0E-5E8BA0D37704}" srcOrd="0" destOrd="0" parTransId="{B4F52C62-7185-4F87-9008-9843B7DBB903}" sibTransId="{81F1C1E2-E3EF-4B0C-8C55-25B7969C2BBF}"/>
    <dgm:cxn modelId="{4FF5EC55-FE8A-4843-945E-5F18C7AA512B}" type="presOf" srcId="{AFCB6457-63D0-456C-8E0E-5E8BA0D37704}" destId="{37805104-CD80-46AF-9BB9-9AE48FB6E6C7}" srcOrd="1" destOrd="0" presId="urn:microsoft.com/office/officeart/2011/layout/CircleProcess"/>
    <dgm:cxn modelId="{D8325286-1EEB-49F3-8EAF-08C659FB1D0E}" type="presParOf" srcId="{6B905E09-0373-4862-80C2-F5809944F333}" destId="{56F785CD-9D7E-49FD-90DF-C5D5BF1FF761}" srcOrd="0" destOrd="0" presId="urn:microsoft.com/office/officeart/2011/layout/CircleProcess"/>
    <dgm:cxn modelId="{63F810DF-05B6-42A6-AE61-283E9BD1970C}" type="presParOf" srcId="{56F785CD-9D7E-49FD-90DF-C5D5BF1FF761}" destId="{D50CA811-739D-4E94-8F1E-DC80371AFB61}" srcOrd="0" destOrd="0" presId="urn:microsoft.com/office/officeart/2011/layout/CircleProcess"/>
    <dgm:cxn modelId="{12CA78F8-B3E4-4329-8E56-5260D07858C9}" type="presParOf" srcId="{6B905E09-0373-4862-80C2-F5809944F333}" destId="{F7D62F50-4E00-481C-AA09-BA71E81580E5}" srcOrd="1" destOrd="0" presId="urn:microsoft.com/office/officeart/2011/layout/CircleProcess"/>
    <dgm:cxn modelId="{473A5E3D-5CC0-4333-97FE-5B9754CBF42D}" type="presParOf" srcId="{F7D62F50-4E00-481C-AA09-BA71E81580E5}" destId="{219C4532-4800-4DF3-8EDB-0C4F3A288B54}" srcOrd="0" destOrd="0" presId="urn:microsoft.com/office/officeart/2011/layout/CircleProcess"/>
    <dgm:cxn modelId="{3A6686CF-E208-4541-9686-9D064CE14B88}" type="presParOf" srcId="{6B905E09-0373-4862-80C2-F5809944F333}" destId="{37805104-CD80-46AF-9BB9-9AE48FB6E6C7}" srcOrd="2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933BD0-5CF1-4B56-A067-18373A59E855}" type="doc">
      <dgm:prSet loTypeId="urn:microsoft.com/office/officeart/2005/8/layout/equation1" loCatId="relationship" qsTypeId="urn:microsoft.com/office/officeart/2005/8/quickstyle/3d2" qsCatId="3D" csTypeId="urn:microsoft.com/office/officeart/2005/8/colors/accent1_2" csCatId="accent1" phldr="1"/>
      <dgm:spPr/>
    </dgm:pt>
    <dgm:pt modelId="{17B93D79-35EE-4FFD-9075-CF434E060CA2}">
      <dgm:prSet phldrT="[Text]"/>
      <dgm:spPr/>
      <dgm:t>
        <a:bodyPr/>
        <a:lstStyle/>
        <a:p>
          <a:r>
            <a:rPr lang="en-US" dirty="0"/>
            <a:t>C-scope result</a:t>
          </a:r>
        </a:p>
      </dgm:t>
    </dgm:pt>
    <dgm:pt modelId="{67781030-9FCE-415A-B166-3B6399B6823B}" type="parTrans" cxnId="{F2012C80-3D39-4B90-BB2F-F2E952FC8A05}">
      <dgm:prSet/>
      <dgm:spPr/>
      <dgm:t>
        <a:bodyPr/>
        <a:lstStyle/>
        <a:p>
          <a:endParaRPr lang="en-US"/>
        </a:p>
      </dgm:t>
    </dgm:pt>
    <dgm:pt modelId="{32C12D9D-80C1-4064-AE5F-A501D5E5921B}" type="sibTrans" cxnId="{F2012C80-3D39-4B90-BB2F-F2E952FC8A05}">
      <dgm:prSet/>
      <dgm:spPr/>
      <dgm:t>
        <a:bodyPr/>
        <a:lstStyle/>
        <a:p>
          <a:endParaRPr lang="en-US" dirty="0"/>
        </a:p>
      </dgm:t>
    </dgm:pt>
    <dgm:pt modelId="{34900694-152F-4EA1-8916-32AD569FD39A}">
      <dgm:prSet phldrT="[Text]"/>
      <dgm:spPr/>
      <dgm:t>
        <a:bodyPr/>
        <a:lstStyle/>
        <a:p>
          <a:r>
            <a:rPr lang="en-US" dirty="0"/>
            <a:t>Pathology</a:t>
          </a:r>
        </a:p>
      </dgm:t>
    </dgm:pt>
    <dgm:pt modelId="{636E2DB1-7425-4634-BD14-284C3B97AE8E}" type="parTrans" cxnId="{29073027-6147-41E2-8C66-23AFEA284546}">
      <dgm:prSet/>
      <dgm:spPr/>
      <dgm:t>
        <a:bodyPr/>
        <a:lstStyle/>
        <a:p>
          <a:endParaRPr lang="en-US"/>
        </a:p>
      </dgm:t>
    </dgm:pt>
    <dgm:pt modelId="{6F6C68E8-EAB7-4C0D-B09B-77D592C144AF}" type="sibTrans" cxnId="{29073027-6147-41E2-8C66-23AFEA284546}">
      <dgm:prSet/>
      <dgm:spPr/>
      <dgm:t>
        <a:bodyPr/>
        <a:lstStyle/>
        <a:p>
          <a:endParaRPr lang="en-US" dirty="0"/>
        </a:p>
      </dgm:t>
    </dgm:pt>
    <dgm:pt modelId="{FD8362C5-4821-446C-B92B-1C11F6631B86}">
      <dgm:prSet phldrT="[Text]"/>
      <dgm:spPr/>
      <dgm:t>
        <a:bodyPr/>
        <a:lstStyle/>
        <a:p>
          <a:r>
            <a:rPr lang="en-US" dirty="0"/>
            <a:t>Return interval for next c-scope</a:t>
          </a:r>
        </a:p>
      </dgm:t>
    </dgm:pt>
    <dgm:pt modelId="{869DF0B5-85AD-4980-BFF8-6F0D492129E7}" type="parTrans" cxnId="{60BE56AE-8583-448B-881A-EB76BCB67141}">
      <dgm:prSet/>
      <dgm:spPr/>
      <dgm:t>
        <a:bodyPr/>
        <a:lstStyle/>
        <a:p>
          <a:endParaRPr lang="en-US"/>
        </a:p>
      </dgm:t>
    </dgm:pt>
    <dgm:pt modelId="{6E53FB10-AD88-43A4-90BF-6F7441972400}" type="sibTrans" cxnId="{60BE56AE-8583-448B-881A-EB76BCB67141}">
      <dgm:prSet/>
      <dgm:spPr/>
      <dgm:t>
        <a:bodyPr/>
        <a:lstStyle/>
        <a:p>
          <a:endParaRPr lang="en-US"/>
        </a:p>
      </dgm:t>
    </dgm:pt>
    <dgm:pt modelId="{4F9A1192-42F8-4563-8C4F-CFDD9B368341}">
      <dgm:prSet/>
      <dgm:spPr/>
      <dgm:t>
        <a:bodyPr/>
        <a:lstStyle/>
        <a:p>
          <a:r>
            <a:rPr lang="en-US" dirty="0"/>
            <a:t>Patient risk factors</a:t>
          </a:r>
        </a:p>
      </dgm:t>
    </dgm:pt>
    <dgm:pt modelId="{DA25C391-2ADD-4948-9BEB-1D14822907B9}" type="parTrans" cxnId="{47321669-BB53-4536-984B-D142E1ECCDCF}">
      <dgm:prSet/>
      <dgm:spPr/>
      <dgm:t>
        <a:bodyPr/>
        <a:lstStyle/>
        <a:p>
          <a:endParaRPr lang="en-US"/>
        </a:p>
      </dgm:t>
    </dgm:pt>
    <dgm:pt modelId="{A6146C9E-3176-4E36-8FDE-AAF745741A3E}" type="sibTrans" cxnId="{47321669-BB53-4536-984B-D142E1ECCDCF}">
      <dgm:prSet/>
      <dgm:spPr/>
      <dgm:t>
        <a:bodyPr/>
        <a:lstStyle/>
        <a:p>
          <a:endParaRPr lang="en-US" dirty="0"/>
        </a:p>
      </dgm:t>
    </dgm:pt>
    <dgm:pt modelId="{044CB01E-0A22-4325-B781-BB7B3D6B987B}" type="pres">
      <dgm:prSet presAssocID="{73933BD0-5CF1-4B56-A067-18373A59E855}" presName="linearFlow" presStyleCnt="0">
        <dgm:presLayoutVars>
          <dgm:dir/>
          <dgm:resizeHandles val="exact"/>
        </dgm:presLayoutVars>
      </dgm:prSet>
      <dgm:spPr/>
    </dgm:pt>
    <dgm:pt modelId="{7C8805DC-6F84-497A-A654-2F03952769A0}" type="pres">
      <dgm:prSet presAssocID="{17B93D79-35EE-4FFD-9075-CF434E060CA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24653-908A-4F81-8B30-D773ED36B215}" type="pres">
      <dgm:prSet presAssocID="{32C12D9D-80C1-4064-AE5F-A501D5E5921B}" presName="spacerL" presStyleCnt="0"/>
      <dgm:spPr/>
    </dgm:pt>
    <dgm:pt modelId="{B68B5E88-2796-4ECA-B471-0002F0CA76DA}" type="pres">
      <dgm:prSet presAssocID="{32C12D9D-80C1-4064-AE5F-A501D5E5921B}" presName="sibTrans" presStyleLbl="sibTrans2D1" presStyleIdx="0" presStyleCnt="3"/>
      <dgm:spPr/>
      <dgm:t>
        <a:bodyPr/>
        <a:lstStyle/>
        <a:p>
          <a:endParaRPr lang="en-US"/>
        </a:p>
      </dgm:t>
    </dgm:pt>
    <dgm:pt modelId="{5E05B2F5-50F5-4AC9-9889-545497307593}" type="pres">
      <dgm:prSet presAssocID="{32C12D9D-80C1-4064-AE5F-A501D5E5921B}" presName="spacerR" presStyleCnt="0"/>
      <dgm:spPr/>
    </dgm:pt>
    <dgm:pt modelId="{AD98F3B6-AC26-4956-9638-44F84CB1A59E}" type="pres">
      <dgm:prSet presAssocID="{34900694-152F-4EA1-8916-32AD569FD39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6B006-A578-415F-8475-C96B15BFCC82}" type="pres">
      <dgm:prSet presAssocID="{6F6C68E8-EAB7-4C0D-B09B-77D592C144AF}" presName="spacerL" presStyleCnt="0"/>
      <dgm:spPr/>
    </dgm:pt>
    <dgm:pt modelId="{F81652FC-EFB0-4917-8363-BCD20D384C45}" type="pres">
      <dgm:prSet presAssocID="{6F6C68E8-EAB7-4C0D-B09B-77D592C144AF}" presName="sibTrans" presStyleLbl="sibTrans2D1" presStyleIdx="1" presStyleCnt="3"/>
      <dgm:spPr/>
      <dgm:t>
        <a:bodyPr/>
        <a:lstStyle/>
        <a:p>
          <a:endParaRPr lang="en-US"/>
        </a:p>
      </dgm:t>
    </dgm:pt>
    <dgm:pt modelId="{61D83025-87B5-4CA0-B450-06947B3C2572}" type="pres">
      <dgm:prSet presAssocID="{6F6C68E8-EAB7-4C0D-B09B-77D592C144AF}" presName="spacerR" presStyleCnt="0"/>
      <dgm:spPr/>
    </dgm:pt>
    <dgm:pt modelId="{537B558A-6B03-4169-809E-DBB16058F5F0}" type="pres">
      <dgm:prSet presAssocID="{4F9A1192-42F8-4563-8C4F-CFDD9B36834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C72317-07CF-4B32-8F3C-96937BE87979}" type="pres">
      <dgm:prSet presAssocID="{A6146C9E-3176-4E36-8FDE-AAF745741A3E}" presName="spacerL" presStyleCnt="0"/>
      <dgm:spPr/>
    </dgm:pt>
    <dgm:pt modelId="{D4F8D512-72C7-412D-828B-068497D0F9B9}" type="pres">
      <dgm:prSet presAssocID="{A6146C9E-3176-4E36-8FDE-AAF745741A3E}" presName="sibTrans" presStyleLbl="sibTrans2D1" presStyleIdx="2" presStyleCnt="3"/>
      <dgm:spPr/>
      <dgm:t>
        <a:bodyPr/>
        <a:lstStyle/>
        <a:p>
          <a:endParaRPr lang="en-US"/>
        </a:p>
      </dgm:t>
    </dgm:pt>
    <dgm:pt modelId="{4847D350-CA2E-4CAB-9E1E-863927189985}" type="pres">
      <dgm:prSet presAssocID="{A6146C9E-3176-4E36-8FDE-AAF745741A3E}" presName="spacerR" presStyleCnt="0"/>
      <dgm:spPr/>
    </dgm:pt>
    <dgm:pt modelId="{C1320266-487F-4E71-BCC7-7A691394E38C}" type="pres">
      <dgm:prSet presAssocID="{FD8362C5-4821-446C-B92B-1C11F6631B8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012C80-3D39-4B90-BB2F-F2E952FC8A05}" srcId="{73933BD0-5CF1-4B56-A067-18373A59E855}" destId="{17B93D79-35EE-4FFD-9075-CF434E060CA2}" srcOrd="0" destOrd="0" parTransId="{67781030-9FCE-415A-B166-3B6399B6823B}" sibTransId="{32C12D9D-80C1-4064-AE5F-A501D5E5921B}"/>
    <dgm:cxn modelId="{88CC059D-4E48-49E1-86CC-9E71635152B4}" type="presOf" srcId="{17B93D79-35EE-4FFD-9075-CF434E060CA2}" destId="{7C8805DC-6F84-497A-A654-2F03952769A0}" srcOrd="0" destOrd="0" presId="urn:microsoft.com/office/officeart/2005/8/layout/equation1"/>
    <dgm:cxn modelId="{61058D61-E0B9-42E4-B0F7-B7C48451B7B4}" type="presOf" srcId="{4F9A1192-42F8-4563-8C4F-CFDD9B368341}" destId="{537B558A-6B03-4169-809E-DBB16058F5F0}" srcOrd="0" destOrd="0" presId="urn:microsoft.com/office/officeart/2005/8/layout/equation1"/>
    <dgm:cxn modelId="{1614283B-8AF6-4041-AD71-B74F2FBD777D}" type="presOf" srcId="{32C12D9D-80C1-4064-AE5F-A501D5E5921B}" destId="{B68B5E88-2796-4ECA-B471-0002F0CA76DA}" srcOrd="0" destOrd="0" presId="urn:microsoft.com/office/officeart/2005/8/layout/equation1"/>
    <dgm:cxn modelId="{5077713E-50DD-4007-BD69-352768099AF9}" type="presOf" srcId="{FD8362C5-4821-446C-B92B-1C11F6631B86}" destId="{C1320266-487F-4E71-BCC7-7A691394E38C}" srcOrd="0" destOrd="0" presId="urn:microsoft.com/office/officeart/2005/8/layout/equation1"/>
    <dgm:cxn modelId="{826F3926-1F1D-4643-98DB-0DBC192EE97E}" type="presOf" srcId="{73933BD0-5CF1-4B56-A067-18373A59E855}" destId="{044CB01E-0A22-4325-B781-BB7B3D6B987B}" srcOrd="0" destOrd="0" presId="urn:microsoft.com/office/officeart/2005/8/layout/equation1"/>
    <dgm:cxn modelId="{F7E8EF02-BE72-436D-8E12-F4A6D387E445}" type="presOf" srcId="{6F6C68E8-EAB7-4C0D-B09B-77D592C144AF}" destId="{F81652FC-EFB0-4917-8363-BCD20D384C45}" srcOrd="0" destOrd="0" presId="urn:microsoft.com/office/officeart/2005/8/layout/equation1"/>
    <dgm:cxn modelId="{29073027-6147-41E2-8C66-23AFEA284546}" srcId="{73933BD0-5CF1-4B56-A067-18373A59E855}" destId="{34900694-152F-4EA1-8916-32AD569FD39A}" srcOrd="1" destOrd="0" parTransId="{636E2DB1-7425-4634-BD14-284C3B97AE8E}" sibTransId="{6F6C68E8-EAB7-4C0D-B09B-77D592C144AF}"/>
    <dgm:cxn modelId="{24CA3E40-675A-496F-9236-0C1C5795522A}" type="presOf" srcId="{A6146C9E-3176-4E36-8FDE-AAF745741A3E}" destId="{D4F8D512-72C7-412D-828B-068497D0F9B9}" srcOrd="0" destOrd="0" presId="urn:microsoft.com/office/officeart/2005/8/layout/equation1"/>
    <dgm:cxn modelId="{7DD8E471-2722-43ED-8037-447D4841F3A4}" type="presOf" srcId="{34900694-152F-4EA1-8916-32AD569FD39A}" destId="{AD98F3B6-AC26-4956-9638-44F84CB1A59E}" srcOrd="0" destOrd="0" presId="urn:microsoft.com/office/officeart/2005/8/layout/equation1"/>
    <dgm:cxn modelId="{47321669-BB53-4536-984B-D142E1ECCDCF}" srcId="{73933BD0-5CF1-4B56-A067-18373A59E855}" destId="{4F9A1192-42F8-4563-8C4F-CFDD9B368341}" srcOrd="2" destOrd="0" parTransId="{DA25C391-2ADD-4948-9BEB-1D14822907B9}" sibTransId="{A6146C9E-3176-4E36-8FDE-AAF745741A3E}"/>
    <dgm:cxn modelId="{60BE56AE-8583-448B-881A-EB76BCB67141}" srcId="{73933BD0-5CF1-4B56-A067-18373A59E855}" destId="{FD8362C5-4821-446C-B92B-1C11F6631B86}" srcOrd="3" destOrd="0" parTransId="{869DF0B5-85AD-4980-BFF8-6F0D492129E7}" sibTransId="{6E53FB10-AD88-43A4-90BF-6F7441972400}"/>
    <dgm:cxn modelId="{1EA8FC0D-9505-4879-82C7-F771E40AD6B0}" type="presParOf" srcId="{044CB01E-0A22-4325-B781-BB7B3D6B987B}" destId="{7C8805DC-6F84-497A-A654-2F03952769A0}" srcOrd="0" destOrd="0" presId="urn:microsoft.com/office/officeart/2005/8/layout/equation1"/>
    <dgm:cxn modelId="{CB55957B-B983-4E84-9143-6F756E94F280}" type="presParOf" srcId="{044CB01E-0A22-4325-B781-BB7B3D6B987B}" destId="{5F324653-908A-4F81-8B30-D773ED36B215}" srcOrd="1" destOrd="0" presId="urn:microsoft.com/office/officeart/2005/8/layout/equation1"/>
    <dgm:cxn modelId="{D5DB8F7C-5BB8-4331-AA55-65DBF2D90F3C}" type="presParOf" srcId="{044CB01E-0A22-4325-B781-BB7B3D6B987B}" destId="{B68B5E88-2796-4ECA-B471-0002F0CA76DA}" srcOrd="2" destOrd="0" presId="urn:microsoft.com/office/officeart/2005/8/layout/equation1"/>
    <dgm:cxn modelId="{3AFE50FB-7B42-4C3C-A692-6D69424FE93A}" type="presParOf" srcId="{044CB01E-0A22-4325-B781-BB7B3D6B987B}" destId="{5E05B2F5-50F5-4AC9-9889-545497307593}" srcOrd="3" destOrd="0" presId="urn:microsoft.com/office/officeart/2005/8/layout/equation1"/>
    <dgm:cxn modelId="{A089FAF4-1CDC-49EF-9A86-91A9FAFDE6EB}" type="presParOf" srcId="{044CB01E-0A22-4325-B781-BB7B3D6B987B}" destId="{AD98F3B6-AC26-4956-9638-44F84CB1A59E}" srcOrd="4" destOrd="0" presId="urn:microsoft.com/office/officeart/2005/8/layout/equation1"/>
    <dgm:cxn modelId="{259F1044-00FA-46F1-A3E6-A7E151F4E42D}" type="presParOf" srcId="{044CB01E-0A22-4325-B781-BB7B3D6B987B}" destId="{BDF6B006-A578-415F-8475-C96B15BFCC82}" srcOrd="5" destOrd="0" presId="urn:microsoft.com/office/officeart/2005/8/layout/equation1"/>
    <dgm:cxn modelId="{4E0F3FA8-916A-4D3E-BC6D-E6145A7E8581}" type="presParOf" srcId="{044CB01E-0A22-4325-B781-BB7B3D6B987B}" destId="{F81652FC-EFB0-4917-8363-BCD20D384C45}" srcOrd="6" destOrd="0" presId="urn:microsoft.com/office/officeart/2005/8/layout/equation1"/>
    <dgm:cxn modelId="{6AE89489-B7DA-4123-9992-99331C7A967C}" type="presParOf" srcId="{044CB01E-0A22-4325-B781-BB7B3D6B987B}" destId="{61D83025-87B5-4CA0-B450-06947B3C2572}" srcOrd="7" destOrd="0" presId="urn:microsoft.com/office/officeart/2005/8/layout/equation1"/>
    <dgm:cxn modelId="{38C90C6A-A42F-445A-BD1F-C39A4C76451C}" type="presParOf" srcId="{044CB01E-0A22-4325-B781-BB7B3D6B987B}" destId="{537B558A-6B03-4169-809E-DBB16058F5F0}" srcOrd="8" destOrd="0" presId="urn:microsoft.com/office/officeart/2005/8/layout/equation1"/>
    <dgm:cxn modelId="{82651865-E2BC-4CC1-AD08-3F6CCA183CC1}" type="presParOf" srcId="{044CB01E-0A22-4325-B781-BB7B3D6B987B}" destId="{04C72317-07CF-4B32-8F3C-96937BE87979}" srcOrd="9" destOrd="0" presId="urn:microsoft.com/office/officeart/2005/8/layout/equation1"/>
    <dgm:cxn modelId="{A4A71451-2DD8-4B6C-B3B0-AAC1BDC940C1}" type="presParOf" srcId="{044CB01E-0A22-4325-B781-BB7B3D6B987B}" destId="{D4F8D512-72C7-412D-828B-068497D0F9B9}" srcOrd="10" destOrd="0" presId="urn:microsoft.com/office/officeart/2005/8/layout/equation1"/>
    <dgm:cxn modelId="{8D360CC0-BC68-44F6-9440-7493B20B3766}" type="presParOf" srcId="{044CB01E-0A22-4325-B781-BB7B3D6B987B}" destId="{4847D350-CA2E-4CAB-9E1E-863927189985}" srcOrd="11" destOrd="0" presId="urn:microsoft.com/office/officeart/2005/8/layout/equation1"/>
    <dgm:cxn modelId="{BD74AA48-F323-43A8-8A03-CA490D3BC70A}" type="presParOf" srcId="{044CB01E-0A22-4325-B781-BB7B3D6B987B}" destId="{C1320266-487F-4E71-BCC7-7A691394E38C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3B58331-C06B-4F12-9C08-21359482B663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C5268F-D773-41B7-8E44-DDC75D67185F}">
      <dgm:prSet phldrT="[Text]"/>
      <dgm:spPr/>
      <dgm:t>
        <a:bodyPr/>
        <a:lstStyle/>
        <a:p>
          <a:r>
            <a:rPr lang="en-US" b="1" dirty="0"/>
            <a:t>Transportation</a:t>
          </a:r>
        </a:p>
      </dgm:t>
    </dgm:pt>
    <dgm:pt modelId="{22AFA61A-F3FA-4D23-9419-41A3877BDE29}" type="parTrans" cxnId="{E8C69AC7-D1EB-4087-8DFA-5FBC119EB080}">
      <dgm:prSet/>
      <dgm:spPr/>
      <dgm:t>
        <a:bodyPr/>
        <a:lstStyle/>
        <a:p>
          <a:endParaRPr lang="en-US"/>
        </a:p>
      </dgm:t>
    </dgm:pt>
    <dgm:pt modelId="{38F8FB4B-BB96-4662-AB4B-AF3ACDA93428}" type="sibTrans" cxnId="{E8C69AC7-D1EB-4087-8DFA-5FBC119EB080}">
      <dgm:prSet/>
      <dgm:spPr/>
      <dgm:t>
        <a:bodyPr/>
        <a:lstStyle/>
        <a:p>
          <a:endParaRPr lang="en-US"/>
        </a:p>
      </dgm:t>
    </dgm:pt>
    <dgm:pt modelId="{829759B0-FDA8-4E17-BA64-B634A6F83630}">
      <dgm:prSet phldrT="[Text]"/>
      <dgm:spPr/>
      <dgm:t>
        <a:bodyPr/>
        <a:lstStyle/>
        <a:p>
          <a:r>
            <a:rPr lang="en-US" dirty="0"/>
            <a:t>Do you have someone who can pick you up after the procedure? </a:t>
          </a:r>
        </a:p>
      </dgm:t>
    </dgm:pt>
    <dgm:pt modelId="{7D81F7D5-87FF-4789-BE7F-0A4FA228BEAA}" type="parTrans" cxnId="{CD5B0624-E383-4C8E-B9D1-E7FD336BB16F}">
      <dgm:prSet/>
      <dgm:spPr/>
      <dgm:t>
        <a:bodyPr/>
        <a:lstStyle/>
        <a:p>
          <a:endParaRPr lang="en-US"/>
        </a:p>
      </dgm:t>
    </dgm:pt>
    <dgm:pt modelId="{5620BB39-5231-4C28-BCD3-4D12E8332F76}" type="sibTrans" cxnId="{CD5B0624-E383-4C8E-B9D1-E7FD336BB16F}">
      <dgm:prSet/>
      <dgm:spPr/>
      <dgm:t>
        <a:bodyPr/>
        <a:lstStyle/>
        <a:p>
          <a:endParaRPr lang="en-US"/>
        </a:p>
      </dgm:t>
    </dgm:pt>
    <dgm:pt modelId="{78FEDC27-ACF4-448D-8876-D2669098FB64}">
      <dgm:prSet phldrT="[Text]"/>
      <dgm:spPr/>
      <dgm:t>
        <a:bodyPr/>
        <a:lstStyle/>
        <a:p>
          <a:r>
            <a:rPr lang="en-US" dirty="0"/>
            <a:t>We provide transportation and escort services within the Boston-Metro area</a:t>
          </a:r>
        </a:p>
      </dgm:t>
    </dgm:pt>
    <dgm:pt modelId="{F3819DC9-D861-4863-A6C5-91136646E62E}" type="parTrans" cxnId="{F012BBD5-4F14-4CD3-8C6B-7E5F96FB6C62}">
      <dgm:prSet/>
      <dgm:spPr/>
      <dgm:t>
        <a:bodyPr/>
        <a:lstStyle/>
        <a:p>
          <a:endParaRPr lang="en-US"/>
        </a:p>
      </dgm:t>
    </dgm:pt>
    <dgm:pt modelId="{1E19C192-ADB0-4AD7-941B-29D4FEA42FCA}" type="sibTrans" cxnId="{F012BBD5-4F14-4CD3-8C6B-7E5F96FB6C62}">
      <dgm:prSet/>
      <dgm:spPr/>
      <dgm:t>
        <a:bodyPr/>
        <a:lstStyle/>
        <a:p>
          <a:endParaRPr lang="en-US"/>
        </a:p>
      </dgm:t>
    </dgm:pt>
    <dgm:pt modelId="{65F1E7E2-C7C3-4C4A-BC4E-F8C10C94D089}">
      <dgm:prSet phldrT="[Text]"/>
      <dgm:spPr/>
      <dgm:t>
        <a:bodyPr/>
        <a:lstStyle/>
        <a:p>
          <a:r>
            <a:rPr lang="en-US" b="1" dirty="0"/>
            <a:t>Colonoscopy Prep</a:t>
          </a:r>
        </a:p>
      </dgm:t>
    </dgm:pt>
    <dgm:pt modelId="{655BE51E-673B-42DB-9705-928B66027D2A}" type="parTrans" cxnId="{37ED8527-D668-4246-9B03-6E565F6485A4}">
      <dgm:prSet/>
      <dgm:spPr/>
      <dgm:t>
        <a:bodyPr/>
        <a:lstStyle/>
        <a:p>
          <a:endParaRPr lang="en-US"/>
        </a:p>
      </dgm:t>
    </dgm:pt>
    <dgm:pt modelId="{9B956B6B-B6F8-4150-9EC9-D9B7B5AB0099}" type="sibTrans" cxnId="{37ED8527-D668-4246-9B03-6E565F6485A4}">
      <dgm:prSet/>
      <dgm:spPr/>
      <dgm:t>
        <a:bodyPr/>
        <a:lstStyle/>
        <a:p>
          <a:endParaRPr lang="en-US"/>
        </a:p>
      </dgm:t>
    </dgm:pt>
    <dgm:pt modelId="{6972B2B4-EA10-4361-8DF0-D7A2AFA3214B}">
      <dgm:prSet phldrT="[Text]"/>
      <dgm:spPr/>
      <dgm:t>
        <a:bodyPr/>
        <a:lstStyle/>
        <a:p>
          <a:r>
            <a:rPr lang="en-US" dirty="0"/>
            <a:t>Would it be helpful if I walked through the prep instructions with you? </a:t>
          </a:r>
        </a:p>
      </dgm:t>
    </dgm:pt>
    <dgm:pt modelId="{9898B72E-AA1E-4C8D-9884-8AC9BA7A4270}" type="parTrans" cxnId="{57EF2242-782E-4E7D-9990-34E30EA7F099}">
      <dgm:prSet/>
      <dgm:spPr/>
      <dgm:t>
        <a:bodyPr/>
        <a:lstStyle/>
        <a:p>
          <a:endParaRPr lang="en-US"/>
        </a:p>
      </dgm:t>
    </dgm:pt>
    <dgm:pt modelId="{F2AADEB0-01B6-48F2-87AD-C0292445F325}" type="sibTrans" cxnId="{57EF2242-782E-4E7D-9990-34E30EA7F099}">
      <dgm:prSet/>
      <dgm:spPr/>
      <dgm:t>
        <a:bodyPr/>
        <a:lstStyle/>
        <a:p>
          <a:endParaRPr lang="en-US"/>
        </a:p>
      </dgm:t>
    </dgm:pt>
    <dgm:pt modelId="{77182BD1-27E9-40E8-84D9-47A5BAE1825B}">
      <dgm:prSet phldrT="[Text]"/>
      <dgm:spPr/>
      <dgm:t>
        <a:bodyPr/>
        <a:lstStyle/>
        <a:p>
          <a:r>
            <a:rPr lang="en-US" dirty="0"/>
            <a:t>Do you need reminder calls during your preparation? </a:t>
          </a:r>
        </a:p>
      </dgm:t>
    </dgm:pt>
    <dgm:pt modelId="{C0300666-CE97-40C1-93A6-8ADD278BD4EF}" type="parTrans" cxnId="{AB178BA3-EC27-4E4E-8E34-BA70ED8393AE}">
      <dgm:prSet/>
      <dgm:spPr/>
      <dgm:t>
        <a:bodyPr/>
        <a:lstStyle/>
        <a:p>
          <a:endParaRPr lang="en-US"/>
        </a:p>
      </dgm:t>
    </dgm:pt>
    <dgm:pt modelId="{AFAB8C1A-C382-458E-B090-89CE43763548}" type="sibTrans" cxnId="{AB178BA3-EC27-4E4E-8E34-BA70ED8393AE}">
      <dgm:prSet/>
      <dgm:spPr/>
      <dgm:t>
        <a:bodyPr/>
        <a:lstStyle/>
        <a:p>
          <a:endParaRPr lang="en-US"/>
        </a:p>
      </dgm:t>
    </dgm:pt>
    <dgm:pt modelId="{879A64A3-B307-4A7E-9C64-AB549FB78A28}">
      <dgm:prSet phldrT="[Text]"/>
      <dgm:spPr/>
      <dgm:t>
        <a:bodyPr/>
        <a:lstStyle/>
        <a:p>
          <a:r>
            <a:rPr lang="en-US" b="1" dirty="0"/>
            <a:t>Interpreter</a:t>
          </a:r>
        </a:p>
      </dgm:t>
    </dgm:pt>
    <dgm:pt modelId="{8261697F-5869-4B1B-974B-A38E75C23AE5}" type="parTrans" cxnId="{279642BA-6A25-4131-A67E-5491FBA9F9DC}">
      <dgm:prSet/>
      <dgm:spPr/>
      <dgm:t>
        <a:bodyPr/>
        <a:lstStyle/>
        <a:p>
          <a:endParaRPr lang="en-US"/>
        </a:p>
      </dgm:t>
    </dgm:pt>
    <dgm:pt modelId="{C1D87875-E2A0-43DC-A0FA-895BB0D78F31}" type="sibTrans" cxnId="{279642BA-6A25-4131-A67E-5491FBA9F9DC}">
      <dgm:prSet/>
      <dgm:spPr/>
      <dgm:t>
        <a:bodyPr/>
        <a:lstStyle/>
        <a:p>
          <a:endParaRPr lang="en-US"/>
        </a:p>
      </dgm:t>
    </dgm:pt>
    <dgm:pt modelId="{AC3D49F6-4547-4442-BC8B-7D05AEA1968F}">
      <dgm:prSet phldrT="[Text]"/>
      <dgm:spPr/>
      <dgm:t>
        <a:bodyPr/>
        <a:lstStyle/>
        <a:p>
          <a:r>
            <a:rPr lang="en-US" dirty="0"/>
            <a:t>(If necessary) would an interpreter be helpful? </a:t>
          </a:r>
        </a:p>
      </dgm:t>
    </dgm:pt>
    <dgm:pt modelId="{CF68817F-5315-46D6-9F30-13E2DA9F41C6}" type="parTrans" cxnId="{50418241-DC87-4AF9-8BB1-98BE84835FD9}">
      <dgm:prSet/>
      <dgm:spPr/>
      <dgm:t>
        <a:bodyPr/>
        <a:lstStyle/>
        <a:p>
          <a:endParaRPr lang="en-US"/>
        </a:p>
      </dgm:t>
    </dgm:pt>
    <dgm:pt modelId="{AD04F025-5130-4A7D-B257-24DF89591FC9}" type="sibTrans" cxnId="{50418241-DC87-4AF9-8BB1-98BE84835FD9}">
      <dgm:prSet/>
      <dgm:spPr/>
      <dgm:t>
        <a:bodyPr/>
        <a:lstStyle/>
        <a:p>
          <a:endParaRPr lang="en-US"/>
        </a:p>
      </dgm:t>
    </dgm:pt>
    <dgm:pt modelId="{E64C661B-514A-4EE2-8F4A-7BB73B8BF7B7}">
      <dgm:prSet phldrT="[Text]"/>
      <dgm:spPr/>
      <dgm:t>
        <a:bodyPr/>
        <a:lstStyle/>
        <a:p>
          <a:r>
            <a:rPr lang="en-US" dirty="0"/>
            <a:t>We can send you prep instructions in English or Spanish</a:t>
          </a:r>
        </a:p>
      </dgm:t>
    </dgm:pt>
    <dgm:pt modelId="{1602A163-BCFC-41AD-9BCE-2B76BB4E30B0}" type="parTrans" cxnId="{554ED69D-8189-4C55-A4D9-9503476E71D1}">
      <dgm:prSet/>
      <dgm:spPr/>
      <dgm:t>
        <a:bodyPr/>
        <a:lstStyle/>
        <a:p>
          <a:endParaRPr lang="en-US"/>
        </a:p>
      </dgm:t>
    </dgm:pt>
    <dgm:pt modelId="{7C2F7FEC-FAF9-4039-B814-40469BF46993}" type="sibTrans" cxnId="{554ED69D-8189-4C55-A4D9-9503476E71D1}">
      <dgm:prSet/>
      <dgm:spPr/>
      <dgm:t>
        <a:bodyPr/>
        <a:lstStyle/>
        <a:p>
          <a:endParaRPr lang="en-US"/>
        </a:p>
      </dgm:t>
    </dgm:pt>
    <dgm:pt modelId="{B797AF84-7B19-4CB1-8449-6194A4DACE2C}" type="pres">
      <dgm:prSet presAssocID="{83B58331-C06B-4F12-9C08-21359482B66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48288C-DD79-46ED-9081-EB753C965D39}" type="pres">
      <dgm:prSet presAssocID="{B2C5268F-D773-41B7-8E44-DDC75D67185F}" presName="comp" presStyleCnt="0"/>
      <dgm:spPr/>
    </dgm:pt>
    <dgm:pt modelId="{D9797BFA-FEAE-4FC6-9F45-4927EFB4A270}" type="pres">
      <dgm:prSet presAssocID="{B2C5268F-D773-41B7-8E44-DDC75D67185F}" presName="box" presStyleLbl="node1" presStyleIdx="0" presStyleCnt="3"/>
      <dgm:spPr/>
      <dgm:t>
        <a:bodyPr/>
        <a:lstStyle/>
        <a:p>
          <a:endParaRPr lang="en-US"/>
        </a:p>
      </dgm:t>
    </dgm:pt>
    <dgm:pt modelId="{63019EBD-37CB-465B-B072-1111047827BD}" type="pres">
      <dgm:prSet presAssocID="{B2C5268F-D773-41B7-8E44-DDC75D67185F}" presName="img" presStyleLbl="fgImgPlace1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l="-3438" r="-3438"/>
          </a:stretch>
        </a:blipFill>
      </dgm:spPr>
    </dgm:pt>
    <dgm:pt modelId="{83C50669-3F04-4CC3-96DD-ABEEE64BD5EE}" type="pres">
      <dgm:prSet presAssocID="{B2C5268F-D773-41B7-8E44-DDC75D67185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FC0A4-6AC8-4AA8-A544-AAF95C5035D0}" type="pres">
      <dgm:prSet presAssocID="{38F8FB4B-BB96-4662-AB4B-AF3ACDA93428}" presName="spacer" presStyleCnt="0"/>
      <dgm:spPr/>
    </dgm:pt>
    <dgm:pt modelId="{01FBC5A9-CECE-4B9F-A269-D8B791AFB048}" type="pres">
      <dgm:prSet presAssocID="{65F1E7E2-C7C3-4C4A-BC4E-F8C10C94D089}" presName="comp" presStyleCnt="0"/>
      <dgm:spPr/>
    </dgm:pt>
    <dgm:pt modelId="{E52EB84D-EC8D-4CAC-8C44-0233A94EC39B}" type="pres">
      <dgm:prSet presAssocID="{65F1E7E2-C7C3-4C4A-BC4E-F8C10C94D089}" presName="box" presStyleLbl="node1" presStyleIdx="1" presStyleCnt="3"/>
      <dgm:spPr/>
      <dgm:t>
        <a:bodyPr/>
        <a:lstStyle/>
        <a:p>
          <a:endParaRPr lang="en-US"/>
        </a:p>
      </dgm:t>
    </dgm:pt>
    <dgm:pt modelId="{B3CB25C8-EC21-4BD1-8F3C-3A3FDED0C9C7}" type="pres">
      <dgm:prSet presAssocID="{65F1E7E2-C7C3-4C4A-BC4E-F8C10C94D089}" presName="img" presStyleLbl="fgImgPlace1" presStyleIdx="1" presStyleCnt="3"/>
      <dgm:spPr>
        <a:blipFill dpi="0" rotWithShape="1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2E98A3A1-D809-4005-A13E-1606C09F8182}" type="pres">
      <dgm:prSet presAssocID="{65F1E7E2-C7C3-4C4A-BC4E-F8C10C94D089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4269B6-5FD7-4B4D-B372-F1BB10837934}" type="pres">
      <dgm:prSet presAssocID="{9B956B6B-B6F8-4150-9EC9-D9B7B5AB0099}" presName="spacer" presStyleCnt="0"/>
      <dgm:spPr/>
    </dgm:pt>
    <dgm:pt modelId="{1871C354-AA78-4093-9002-7BC5692875FA}" type="pres">
      <dgm:prSet presAssocID="{879A64A3-B307-4A7E-9C64-AB549FB78A28}" presName="comp" presStyleCnt="0"/>
      <dgm:spPr/>
    </dgm:pt>
    <dgm:pt modelId="{11FC089D-1DAD-428A-BB40-CD33779672D5}" type="pres">
      <dgm:prSet presAssocID="{879A64A3-B307-4A7E-9C64-AB549FB78A28}" presName="box" presStyleLbl="node1" presStyleIdx="2" presStyleCnt="3" custLinFactNeighborY="9152"/>
      <dgm:spPr/>
      <dgm:t>
        <a:bodyPr/>
        <a:lstStyle/>
        <a:p>
          <a:endParaRPr lang="en-US"/>
        </a:p>
      </dgm:t>
    </dgm:pt>
    <dgm:pt modelId="{EDD6EB1A-AF9F-432D-9180-6FB6370A42B0}" type="pres">
      <dgm:prSet presAssocID="{879A64A3-B307-4A7E-9C64-AB549FB78A28}" presName="img" presStyleLbl="fgImgPlace1" presStyleIdx="2" presStyleCnt="3"/>
      <dgm:spPr>
        <a:blipFill dpi="0" rotWithShape="1"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50104CFF-0DB7-4917-81DF-22896F29527C}" type="pres">
      <dgm:prSet presAssocID="{879A64A3-B307-4A7E-9C64-AB549FB78A2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B95C64-B8A1-4F7F-AA73-FA91F4E9E4B5}" type="presOf" srcId="{829759B0-FDA8-4E17-BA64-B634A6F83630}" destId="{D9797BFA-FEAE-4FC6-9F45-4927EFB4A270}" srcOrd="0" destOrd="1" presId="urn:microsoft.com/office/officeart/2005/8/layout/vList4"/>
    <dgm:cxn modelId="{C5F02FB0-AE79-4035-B1B2-C0CC1AFFBC71}" type="presOf" srcId="{6972B2B4-EA10-4361-8DF0-D7A2AFA3214B}" destId="{2E98A3A1-D809-4005-A13E-1606C09F8182}" srcOrd="1" destOrd="1" presId="urn:microsoft.com/office/officeart/2005/8/layout/vList4"/>
    <dgm:cxn modelId="{37ED8527-D668-4246-9B03-6E565F6485A4}" srcId="{83B58331-C06B-4F12-9C08-21359482B663}" destId="{65F1E7E2-C7C3-4C4A-BC4E-F8C10C94D089}" srcOrd="1" destOrd="0" parTransId="{655BE51E-673B-42DB-9705-928B66027D2A}" sibTransId="{9B956B6B-B6F8-4150-9EC9-D9B7B5AB0099}"/>
    <dgm:cxn modelId="{9D66ACEB-0290-4517-AEF7-F49F76B71C1F}" type="presOf" srcId="{65F1E7E2-C7C3-4C4A-BC4E-F8C10C94D089}" destId="{2E98A3A1-D809-4005-A13E-1606C09F8182}" srcOrd="1" destOrd="0" presId="urn:microsoft.com/office/officeart/2005/8/layout/vList4"/>
    <dgm:cxn modelId="{F012BBD5-4F14-4CD3-8C6B-7E5F96FB6C62}" srcId="{B2C5268F-D773-41B7-8E44-DDC75D67185F}" destId="{78FEDC27-ACF4-448D-8876-D2669098FB64}" srcOrd="1" destOrd="0" parTransId="{F3819DC9-D861-4863-A6C5-91136646E62E}" sibTransId="{1E19C192-ADB0-4AD7-941B-29D4FEA42FCA}"/>
    <dgm:cxn modelId="{662740A7-B425-447F-9C99-77C6B5EAE52C}" type="presOf" srcId="{879A64A3-B307-4A7E-9C64-AB549FB78A28}" destId="{50104CFF-0DB7-4917-81DF-22896F29527C}" srcOrd="1" destOrd="0" presId="urn:microsoft.com/office/officeart/2005/8/layout/vList4"/>
    <dgm:cxn modelId="{AB178BA3-EC27-4E4E-8E34-BA70ED8393AE}" srcId="{65F1E7E2-C7C3-4C4A-BC4E-F8C10C94D089}" destId="{77182BD1-27E9-40E8-84D9-47A5BAE1825B}" srcOrd="1" destOrd="0" parTransId="{C0300666-CE97-40C1-93A6-8ADD278BD4EF}" sibTransId="{AFAB8C1A-C382-458E-B090-89CE43763548}"/>
    <dgm:cxn modelId="{1A33263F-2C6C-4359-8214-0DCD968C9515}" type="presOf" srcId="{879A64A3-B307-4A7E-9C64-AB549FB78A28}" destId="{11FC089D-1DAD-428A-BB40-CD33779672D5}" srcOrd="0" destOrd="0" presId="urn:microsoft.com/office/officeart/2005/8/layout/vList4"/>
    <dgm:cxn modelId="{AAB45022-566C-4B0A-8B66-AF9608A848BF}" type="presOf" srcId="{65F1E7E2-C7C3-4C4A-BC4E-F8C10C94D089}" destId="{E52EB84D-EC8D-4CAC-8C44-0233A94EC39B}" srcOrd="0" destOrd="0" presId="urn:microsoft.com/office/officeart/2005/8/layout/vList4"/>
    <dgm:cxn modelId="{9CF1DC6E-4FC4-4171-959B-0160D30A14ED}" type="presOf" srcId="{AC3D49F6-4547-4442-BC8B-7D05AEA1968F}" destId="{11FC089D-1DAD-428A-BB40-CD33779672D5}" srcOrd="0" destOrd="1" presId="urn:microsoft.com/office/officeart/2005/8/layout/vList4"/>
    <dgm:cxn modelId="{E3C1F712-F559-4C27-BF5A-A4128811159E}" type="presOf" srcId="{E64C661B-514A-4EE2-8F4A-7BB73B8BF7B7}" destId="{50104CFF-0DB7-4917-81DF-22896F29527C}" srcOrd="1" destOrd="2" presId="urn:microsoft.com/office/officeart/2005/8/layout/vList4"/>
    <dgm:cxn modelId="{CD5B0624-E383-4C8E-B9D1-E7FD336BB16F}" srcId="{B2C5268F-D773-41B7-8E44-DDC75D67185F}" destId="{829759B0-FDA8-4E17-BA64-B634A6F83630}" srcOrd="0" destOrd="0" parTransId="{7D81F7D5-87FF-4789-BE7F-0A4FA228BEAA}" sibTransId="{5620BB39-5231-4C28-BCD3-4D12E8332F76}"/>
    <dgm:cxn modelId="{530386A9-2F32-4391-B000-E4CD230A090F}" type="presOf" srcId="{83B58331-C06B-4F12-9C08-21359482B663}" destId="{B797AF84-7B19-4CB1-8449-6194A4DACE2C}" srcOrd="0" destOrd="0" presId="urn:microsoft.com/office/officeart/2005/8/layout/vList4"/>
    <dgm:cxn modelId="{02714209-1717-46F8-8D1A-237A06D61167}" type="presOf" srcId="{78FEDC27-ACF4-448D-8876-D2669098FB64}" destId="{83C50669-3F04-4CC3-96DD-ABEEE64BD5EE}" srcOrd="1" destOrd="2" presId="urn:microsoft.com/office/officeart/2005/8/layout/vList4"/>
    <dgm:cxn modelId="{282EBD1F-E477-42E3-8CD5-AFAA1CD7DD58}" type="presOf" srcId="{E64C661B-514A-4EE2-8F4A-7BB73B8BF7B7}" destId="{11FC089D-1DAD-428A-BB40-CD33779672D5}" srcOrd="0" destOrd="2" presId="urn:microsoft.com/office/officeart/2005/8/layout/vList4"/>
    <dgm:cxn modelId="{27FBFB4B-F5D0-43F1-A050-30F057DC28CF}" type="presOf" srcId="{6972B2B4-EA10-4361-8DF0-D7A2AFA3214B}" destId="{E52EB84D-EC8D-4CAC-8C44-0233A94EC39B}" srcOrd="0" destOrd="1" presId="urn:microsoft.com/office/officeart/2005/8/layout/vList4"/>
    <dgm:cxn modelId="{554ED69D-8189-4C55-A4D9-9503476E71D1}" srcId="{879A64A3-B307-4A7E-9C64-AB549FB78A28}" destId="{E64C661B-514A-4EE2-8F4A-7BB73B8BF7B7}" srcOrd="1" destOrd="0" parTransId="{1602A163-BCFC-41AD-9BCE-2B76BB4E30B0}" sibTransId="{7C2F7FEC-FAF9-4039-B814-40469BF46993}"/>
    <dgm:cxn modelId="{2A84E001-3B42-43EB-AF1D-E7D3E7C119CC}" type="presOf" srcId="{829759B0-FDA8-4E17-BA64-B634A6F83630}" destId="{83C50669-3F04-4CC3-96DD-ABEEE64BD5EE}" srcOrd="1" destOrd="1" presId="urn:microsoft.com/office/officeart/2005/8/layout/vList4"/>
    <dgm:cxn modelId="{893B85BC-7C2E-4781-B07E-45082904A454}" type="presOf" srcId="{77182BD1-27E9-40E8-84D9-47A5BAE1825B}" destId="{2E98A3A1-D809-4005-A13E-1606C09F8182}" srcOrd="1" destOrd="2" presId="urn:microsoft.com/office/officeart/2005/8/layout/vList4"/>
    <dgm:cxn modelId="{7318B6F5-96E4-4D29-A52F-78B97563B08F}" type="presOf" srcId="{B2C5268F-D773-41B7-8E44-DDC75D67185F}" destId="{D9797BFA-FEAE-4FC6-9F45-4927EFB4A270}" srcOrd="0" destOrd="0" presId="urn:microsoft.com/office/officeart/2005/8/layout/vList4"/>
    <dgm:cxn modelId="{57EF2242-782E-4E7D-9990-34E30EA7F099}" srcId="{65F1E7E2-C7C3-4C4A-BC4E-F8C10C94D089}" destId="{6972B2B4-EA10-4361-8DF0-D7A2AFA3214B}" srcOrd="0" destOrd="0" parTransId="{9898B72E-AA1E-4C8D-9884-8AC9BA7A4270}" sibTransId="{F2AADEB0-01B6-48F2-87AD-C0292445F325}"/>
    <dgm:cxn modelId="{50418241-DC87-4AF9-8BB1-98BE84835FD9}" srcId="{879A64A3-B307-4A7E-9C64-AB549FB78A28}" destId="{AC3D49F6-4547-4442-BC8B-7D05AEA1968F}" srcOrd="0" destOrd="0" parTransId="{CF68817F-5315-46D6-9F30-13E2DA9F41C6}" sibTransId="{AD04F025-5130-4A7D-B257-24DF89591FC9}"/>
    <dgm:cxn modelId="{B5E1195B-D1C4-4AE9-B5FF-7F50EA29D475}" type="presOf" srcId="{AC3D49F6-4547-4442-BC8B-7D05AEA1968F}" destId="{50104CFF-0DB7-4917-81DF-22896F29527C}" srcOrd="1" destOrd="1" presId="urn:microsoft.com/office/officeart/2005/8/layout/vList4"/>
    <dgm:cxn modelId="{279642BA-6A25-4131-A67E-5491FBA9F9DC}" srcId="{83B58331-C06B-4F12-9C08-21359482B663}" destId="{879A64A3-B307-4A7E-9C64-AB549FB78A28}" srcOrd="2" destOrd="0" parTransId="{8261697F-5869-4B1B-974B-A38E75C23AE5}" sibTransId="{C1D87875-E2A0-43DC-A0FA-895BB0D78F31}"/>
    <dgm:cxn modelId="{12065C12-C894-465E-804F-31E8DA1B4ACC}" type="presOf" srcId="{77182BD1-27E9-40E8-84D9-47A5BAE1825B}" destId="{E52EB84D-EC8D-4CAC-8C44-0233A94EC39B}" srcOrd="0" destOrd="2" presId="urn:microsoft.com/office/officeart/2005/8/layout/vList4"/>
    <dgm:cxn modelId="{BB71985F-150A-4864-A469-A512DB5A30A7}" type="presOf" srcId="{78FEDC27-ACF4-448D-8876-D2669098FB64}" destId="{D9797BFA-FEAE-4FC6-9F45-4927EFB4A270}" srcOrd="0" destOrd="2" presId="urn:microsoft.com/office/officeart/2005/8/layout/vList4"/>
    <dgm:cxn modelId="{E8C69AC7-D1EB-4087-8DFA-5FBC119EB080}" srcId="{83B58331-C06B-4F12-9C08-21359482B663}" destId="{B2C5268F-D773-41B7-8E44-DDC75D67185F}" srcOrd="0" destOrd="0" parTransId="{22AFA61A-F3FA-4D23-9419-41A3877BDE29}" sibTransId="{38F8FB4B-BB96-4662-AB4B-AF3ACDA93428}"/>
    <dgm:cxn modelId="{0CEF8CEA-6372-47BF-B2EA-1BC87F340A21}" type="presOf" srcId="{B2C5268F-D773-41B7-8E44-DDC75D67185F}" destId="{83C50669-3F04-4CC3-96DD-ABEEE64BD5EE}" srcOrd="1" destOrd="0" presId="urn:microsoft.com/office/officeart/2005/8/layout/vList4"/>
    <dgm:cxn modelId="{50B840F7-99E7-44A7-8EC0-C214E66D236A}" type="presParOf" srcId="{B797AF84-7B19-4CB1-8449-6194A4DACE2C}" destId="{DE48288C-DD79-46ED-9081-EB753C965D39}" srcOrd="0" destOrd="0" presId="urn:microsoft.com/office/officeart/2005/8/layout/vList4"/>
    <dgm:cxn modelId="{D3862098-3D68-47C9-B7A5-49CB33C33367}" type="presParOf" srcId="{DE48288C-DD79-46ED-9081-EB753C965D39}" destId="{D9797BFA-FEAE-4FC6-9F45-4927EFB4A270}" srcOrd="0" destOrd="0" presId="urn:microsoft.com/office/officeart/2005/8/layout/vList4"/>
    <dgm:cxn modelId="{DF8994B4-A36F-4A52-B125-B7D5498AFE2C}" type="presParOf" srcId="{DE48288C-DD79-46ED-9081-EB753C965D39}" destId="{63019EBD-37CB-465B-B072-1111047827BD}" srcOrd="1" destOrd="0" presId="urn:microsoft.com/office/officeart/2005/8/layout/vList4"/>
    <dgm:cxn modelId="{6E098AA1-A70B-48E9-B3E7-C1F95A364BCC}" type="presParOf" srcId="{DE48288C-DD79-46ED-9081-EB753C965D39}" destId="{83C50669-3F04-4CC3-96DD-ABEEE64BD5EE}" srcOrd="2" destOrd="0" presId="urn:microsoft.com/office/officeart/2005/8/layout/vList4"/>
    <dgm:cxn modelId="{B04A2B06-9530-4642-8DAA-DBDD7455DC75}" type="presParOf" srcId="{B797AF84-7B19-4CB1-8449-6194A4DACE2C}" destId="{765FC0A4-6AC8-4AA8-A544-AAF95C5035D0}" srcOrd="1" destOrd="0" presId="urn:microsoft.com/office/officeart/2005/8/layout/vList4"/>
    <dgm:cxn modelId="{62EEF587-C0D2-476B-8932-7C3F3A6659BA}" type="presParOf" srcId="{B797AF84-7B19-4CB1-8449-6194A4DACE2C}" destId="{01FBC5A9-CECE-4B9F-A269-D8B791AFB048}" srcOrd="2" destOrd="0" presId="urn:microsoft.com/office/officeart/2005/8/layout/vList4"/>
    <dgm:cxn modelId="{3552D09D-8B37-492F-819D-232488D40261}" type="presParOf" srcId="{01FBC5A9-CECE-4B9F-A269-D8B791AFB048}" destId="{E52EB84D-EC8D-4CAC-8C44-0233A94EC39B}" srcOrd="0" destOrd="0" presId="urn:microsoft.com/office/officeart/2005/8/layout/vList4"/>
    <dgm:cxn modelId="{E60F908D-FC5B-4D92-8C82-5B3C24C729D7}" type="presParOf" srcId="{01FBC5A9-CECE-4B9F-A269-D8B791AFB048}" destId="{B3CB25C8-EC21-4BD1-8F3C-3A3FDED0C9C7}" srcOrd="1" destOrd="0" presId="urn:microsoft.com/office/officeart/2005/8/layout/vList4"/>
    <dgm:cxn modelId="{78D709E1-B727-443C-8E2E-B56F299A63CD}" type="presParOf" srcId="{01FBC5A9-CECE-4B9F-A269-D8B791AFB048}" destId="{2E98A3A1-D809-4005-A13E-1606C09F8182}" srcOrd="2" destOrd="0" presId="urn:microsoft.com/office/officeart/2005/8/layout/vList4"/>
    <dgm:cxn modelId="{3B27C1C1-E94C-4AD4-B561-AD2489DA17C1}" type="presParOf" srcId="{B797AF84-7B19-4CB1-8449-6194A4DACE2C}" destId="{594269B6-5FD7-4B4D-B372-F1BB10837934}" srcOrd="3" destOrd="0" presId="urn:microsoft.com/office/officeart/2005/8/layout/vList4"/>
    <dgm:cxn modelId="{A005ABF5-A948-40D1-9992-BAA30FD6D9A1}" type="presParOf" srcId="{B797AF84-7B19-4CB1-8449-6194A4DACE2C}" destId="{1871C354-AA78-4093-9002-7BC5692875FA}" srcOrd="4" destOrd="0" presId="urn:microsoft.com/office/officeart/2005/8/layout/vList4"/>
    <dgm:cxn modelId="{D13E020F-56CA-499E-8A89-52F48AA957E8}" type="presParOf" srcId="{1871C354-AA78-4093-9002-7BC5692875FA}" destId="{11FC089D-1DAD-428A-BB40-CD33779672D5}" srcOrd="0" destOrd="0" presId="urn:microsoft.com/office/officeart/2005/8/layout/vList4"/>
    <dgm:cxn modelId="{EF160406-F5D8-44D8-88F7-CC2872ACF45B}" type="presParOf" srcId="{1871C354-AA78-4093-9002-7BC5692875FA}" destId="{EDD6EB1A-AF9F-432D-9180-6FB6370A42B0}" srcOrd="1" destOrd="0" presId="urn:microsoft.com/office/officeart/2005/8/layout/vList4"/>
    <dgm:cxn modelId="{E01F04BC-81CD-4424-8AF4-A3017E3E8166}" type="presParOf" srcId="{1871C354-AA78-4093-9002-7BC5692875FA}" destId="{50104CFF-0DB7-4917-81DF-22896F29527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E64EFF3-9718-4308-95B3-B9DE485183D0}" type="doc">
      <dgm:prSet loTypeId="urn:microsoft.com/office/officeart/2005/8/layout/cycle4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64A49E-0279-4892-8D9D-D1B7359F7476}">
      <dgm:prSet phldrT="[Text]"/>
      <dgm:spPr/>
      <dgm:t>
        <a:bodyPr/>
        <a:lstStyle/>
        <a:p>
          <a:r>
            <a:rPr lang="en-US" dirty="0"/>
            <a:t>Identify</a:t>
          </a:r>
        </a:p>
      </dgm:t>
    </dgm:pt>
    <dgm:pt modelId="{1053EC7B-AF3B-4CFD-B2AF-5E4576B3BEEA}" type="parTrans" cxnId="{67FBDCEA-9D3E-4335-9222-F30BBE6265C7}">
      <dgm:prSet/>
      <dgm:spPr/>
      <dgm:t>
        <a:bodyPr/>
        <a:lstStyle/>
        <a:p>
          <a:endParaRPr lang="en-US"/>
        </a:p>
      </dgm:t>
    </dgm:pt>
    <dgm:pt modelId="{B3802AC8-0C42-47F0-B9D3-51364079FF8B}" type="sibTrans" cxnId="{67FBDCEA-9D3E-4335-9222-F30BBE6265C7}">
      <dgm:prSet/>
      <dgm:spPr/>
      <dgm:t>
        <a:bodyPr/>
        <a:lstStyle/>
        <a:p>
          <a:endParaRPr lang="en-US"/>
        </a:p>
      </dgm:t>
    </dgm:pt>
    <dgm:pt modelId="{CACB9D75-968D-4545-A46C-E82C243B99AD}">
      <dgm:prSet phldrT="[Text]"/>
      <dgm:spPr/>
      <dgm:t>
        <a:bodyPr/>
        <a:lstStyle/>
        <a:p>
          <a:r>
            <a:rPr lang="en-US" dirty="0"/>
            <a:t>Apply NLP to radiology reports</a:t>
          </a:r>
        </a:p>
      </dgm:t>
    </dgm:pt>
    <dgm:pt modelId="{23BFFBCD-116E-47C8-A8F1-5E931548B3CF}" type="parTrans" cxnId="{4DFBB6BF-A381-4C40-BF3F-ACD024BEDC13}">
      <dgm:prSet/>
      <dgm:spPr/>
      <dgm:t>
        <a:bodyPr/>
        <a:lstStyle/>
        <a:p>
          <a:endParaRPr lang="en-US"/>
        </a:p>
      </dgm:t>
    </dgm:pt>
    <dgm:pt modelId="{91E1E674-FAC3-40D8-BA46-933663D7200F}" type="sibTrans" cxnId="{4DFBB6BF-A381-4C40-BF3F-ACD024BEDC13}">
      <dgm:prSet/>
      <dgm:spPr/>
      <dgm:t>
        <a:bodyPr/>
        <a:lstStyle/>
        <a:p>
          <a:endParaRPr lang="en-US"/>
        </a:p>
      </dgm:t>
    </dgm:pt>
    <dgm:pt modelId="{F281B100-BE7D-433C-A2F5-6E4BE12C3BF6}">
      <dgm:prSet phldrT="[Text]"/>
      <dgm:spPr/>
      <dgm:t>
        <a:bodyPr/>
        <a:lstStyle/>
        <a:p>
          <a:r>
            <a:rPr lang="en-US" dirty="0"/>
            <a:t>Narrow scope</a:t>
          </a:r>
        </a:p>
      </dgm:t>
    </dgm:pt>
    <dgm:pt modelId="{1D6977B5-B667-4ADD-964D-1739E68DDF7C}" type="parTrans" cxnId="{F2855ACA-79C8-4316-B6B5-48B504821A6F}">
      <dgm:prSet/>
      <dgm:spPr/>
      <dgm:t>
        <a:bodyPr/>
        <a:lstStyle/>
        <a:p>
          <a:endParaRPr lang="en-US"/>
        </a:p>
      </dgm:t>
    </dgm:pt>
    <dgm:pt modelId="{2CF8B909-508E-43B6-A5DF-D76EB28CD7CC}" type="sibTrans" cxnId="{F2855ACA-79C8-4316-B6B5-48B504821A6F}">
      <dgm:prSet/>
      <dgm:spPr/>
      <dgm:t>
        <a:bodyPr/>
        <a:lstStyle/>
        <a:p>
          <a:endParaRPr lang="en-US"/>
        </a:p>
      </dgm:t>
    </dgm:pt>
    <dgm:pt modelId="{7DC7835E-1DC1-4DA2-AA4B-B01E766095BF}">
      <dgm:prSet phldrT="[Text]"/>
      <dgm:spPr/>
      <dgm:t>
        <a:bodyPr/>
        <a:lstStyle/>
        <a:p>
          <a:r>
            <a:rPr lang="en-US" dirty="0"/>
            <a:t>Cross reference with BWH PCP, DFCI, Thoracic Surgery</a:t>
          </a:r>
        </a:p>
      </dgm:t>
    </dgm:pt>
    <dgm:pt modelId="{BAA33840-833E-488F-B1DE-2CC8985F02B8}" type="parTrans" cxnId="{5ABDB305-8957-4820-B8CA-F84E6FC61884}">
      <dgm:prSet/>
      <dgm:spPr/>
      <dgm:t>
        <a:bodyPr/>
        <a:lstStyle/>
        <a:p>
          <a:endParaRPr lang="en-US"/>
        </a:p>
      </dgm:t>
    </dgm:pt>
    <dgm:pt modelId="{067C4234-A507-4FC6-843C-BDBFF1CAB2DE}" type="sibTrans" cxnId="{5ABDB305-8957-4820-B8CA-F84E6FC61884}">
      <dgm:prSet/>
      <dgm:spPr/>
      <dgm:t>
        <a:bodyPr/>
        <a:lstStyle/>
        <a:p>
          <a:endParaRPr lang="en-US"/>
        </a:p>
      </dgm:t>
    </dgm:pt>
    <dgm:pt modelId="{CBA9B270-B193-4C6F-9A67-0DD1EABDDA1E}">
      <dgm:prSet phldrT="[Text]"/>
      <dgm:spPr/>
      <dgm:t>
        <a:bodyPr/>
        <a:lstStyle/>
        <a:p>
          <a:r>
            <a:rPr lang="en-US" dirty="0"/>
            <a:t>Validate</a:t>
          </a:r>
        </a:p>
      </dgm:t>
    </dgm:pt>
    <dgm:pt modelId="{7A44502D-817E-4E61-8366-D2CE7D453A6D}" type="parTrans" cxnId="{2D2D3F18-47DC-451F-9B03-EA03CC630DA5}">
      <dgm:prSet/>
      <dgm:spPr/>
      <dgm:t>
        <a:bodyPr/>
        <a:lstStyle/>
        <a:p>
          <a:endParaRPr lang="en-US"/>
        </a:p>
      </dgm:t>
    </dgm:pt>
    <dgm:pt modelId="{9119DBFD-68CB-4C5D-8153-616953583B51}" type="sibTrans" cxnId="{2D2D3F18-47DC-451F-9B03-EA03CC630DA5}">
      <dgm:prSet/>
      <dgm:spPr/>
      <dgm:t>
        <a:bodyPr/>
        <a:lstStyle/>
        <a:p>
          <a:endParaRPr lang="en-US"/>
        </a:p>
      </dgm:t>
    </dgm:pt>
    <dgm:pt modelId="{8DB23D12-6A41-4337-9D98-1495AC8C1F5F}">
      <dgm:prSet phldrT="[Text]"/>
      <dgm:spPr/>
      <dgm:t>
        <a:bodyPr/>
        <a:lstStyle/>
        <a:p>
          <a:r>
            <a:rPr lang="en-US" dirty="0"/>
            <a:t>Chart review to ensure true incidental nodule</a:t>
          </a:r>
        </a:p>
      </dgm:t>
    </dgm:pt>
    <dgm:pt modelId="{0B1E02F3-3BD1-4601-B66B-38DD2BE4FBB5}" type="parTrans" cxnId="{5490E02C-E6B3-4F80-A7E4-8B6354EA5DF6}">
      <dgm:prSet/>
      <dgm:spPr/>
      <dgm:t>
        <a:bodyPr/>
        <a:lstStyle/>
        <a:p>
          <a:endParaRPr lang="en-US"/>
        </a:p>
      </dgm:t>
    </dgm:pt>
    <dgm:pt modelId="{E01C8E2F-13E0-4E51-BE37-1C2320AA19DE}" type="sibTrans" cxnId="{5490E02C-E6B3-4F80-A7E4-8B6354EA5DF6}">
      <dgm:prSet/>
      <dgm:spPr/>
      <dgm:t>
        <a:bodyPr/>
        <a:lstStyle/>
        <a:p>
          <a:endParaRPr lang="en-US"/>
        </a:p>
      </dgm:t>
    </dgm:pt>
    <dgm:pt modelId="{686CBFDC-34C2-4A1A-AB7A-7D4D26224184}">
      <dgm:prSet phldrT="[Text]"/>
      <dgm:spPr/>
      <dgm:t>
        <a:bodyPr/>
        <a:lstStyle/>
        <a:p>
          <a:r>
            <a:rPr lang="en-US" dirty="0"/>
            <a:t>Patient outreach and track</a:t>
          </a:r>
        </a:p>
      </dgm:t>
    </dgm:pt>
    <dgm:pt modelId="{DEC7C897-49C1-43BB-9095-79823C27D3B7}" type="parTrans" cxnId="{6492E85F-5C0E-479C-A631-A22BC1A2FCDA}">
      <dgm:prSet/>
      <dgm:spPr/>
      <dgm:t>
        <a:bodyPr/>
        <a:lstStyle/>
        <a:p>
          <a:endParaRPr lang="en-US"/>
        </a:p>
      </dgm:t>
    </dgm:pt>
    <dgm:pt modelId="{E2E70CA4-65DE-4747-A7A9-42E170E6CB9F}" type="sibTrans" cxnId="{6492E85F-5C0E-479C-A631-A22BC1A2FCDA}">
      <dgm:prSet/>
      <dgm:spPr/>
      <dgm:t>
        <a:bodyPr/>
        <a:lstStyle/>
        <a:p>
          <a:endParaRPr lang="en-US"/>
        </a:p>
      </dgm:t>
    </dgm:pt>
    <dgm:pt modelId="{A0BC7A70-826E-4A1E-B27E-703C2E3C3D22}">
      <dgm:prSet phldrT="[Text]"/>
      <dgm:spPr/>
      <dgm:t>
        <a:bodyPr/>
        <a:lstStyle/>
        <a:p>
          <a:r>
            <a:rPr lang="en-US" dirty="0"/>
            <a:t>Email PCPs with lists and track if f/u completed</a:t>
          </a:r>
        </a:p>
      </dgm:t>
    </dgm:pt>
    <dgm:pt modelId="{C7AEC4AD-AC6B-4BDA-9A67-9394AA69F880}" type="parTrans" cxnId="{75450FA4-FBD8-4862-A427-30051E341A13}">
      <dgm:prSet/>
      <dgm:spPr/>
      <dgm:t>
        <a:bodyPr/>
        <a:lstStyle/>
        <a:p>
          <a:endParaRPr lang="en-US"/>
        </a:p>
      </dgm:t>
    </dgm:pt>
    <dgm:pt modelId="{69033F1E-AE1A-4EC0-8CE4-83EE0AE3B1F7}" type="sibTrans" cxnId="{75450FA4-FBD8-4862-A427-30051E341A13}">
      <dgm:prSet/>
      <dgm:spPr/>
      <dgm:t>
        <a:bodyPr/>
        <a:lstStyle/>
        <a:p>
          <a:endParaRPr lang="en-US"/>
        </a:p>
      </dgm:t>
    </dgm:pt>
    <dgm:pt modelId="{9901B504-5F0C-4F3B-A8CF-9915D38E1FA0}" type="pres">
      <dgm:prSet presAssocID="{AE64EFF3-9718-4308-95B3-B9DE485183D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A1B478-2573-4655-A3FC-49CF9119F412}" type="pres">
      <dgm:prSet presAssocID="{AE64EFF3-9718-4308-95B3-B9DE485183D0}" presName="children" presStyleCnt="0"/>
      <dgm:spPr/>
    </dgm:pt>
    <dgm:pt modelId="{9C4DD5E3-510E-4B53-B183-FA38F4F56974}" type="pres">
      <dgm:prSet presAssocID="{AE64EFF3-9718-4308-95B3-B9DE485183D0}" presName="child1group" presStyleCnt="0"/>
      <dgm:spPr/>
    </dgm:pt>
    <dgm:pt modelId="{432089BD-6943-4E43-90B0-D7F912A4143D}" type="pres">
      <dgm:prSet presAssocID="{AE64EFF3-9718-4308-95B3-B9DE485183D0}" presName="child1" presStyleLbl="bgAcc1" presStyleIdx="0" presStyleCnt="4"/>
      <dgm:spPr/>
      <dgm:t>
        <a:bodyPr/>
        <a:lstStyle/>
        <a:p>
          <a:endParaRPr lang="en-US"/>
        </a:p>
      </dgm:t>
    </dgm:pt>
    <dgm:pt modelId="{629E463D-BC76-4E12-9E3F-06845B04A946}" type="pres">
      <dgm:prSet presAssocID="{AE64EFF3-9718-4308-95B3-B9DE485183D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B1C08-2C2F-42F9-AF09-C12E166CF2B7}" type="pres">
      <dgm:prSet presAssocID="{AE64EFF3-9718-4308-95B3-B9DE485183D0}" presName="child2group" presStyleCnt="0"/>
      <dgm:spPr/>
    </dgm:pt>
    <dgm:pt modelId="{9E0FCD6C-C09E-4E59-9253-9A81E964B38A}" type="pres">
      <dgm:prSet presAssocID="{AE64EFF3-9718-4308-95B3-B9DE485183D0}" presName="child2" presStyleLbl="bgAcc1" presStyleIdx="1" presStyleCnt="4"/>
      <dgm:spPr/>
      <dgm:t>
        <a:bodyPr/>
        <a:lstStyle/>
        <a:p>
          <a:endParaRPr lang="en-US"/>
        </a:p>
      </dgm:t>
    </dgm:pt>
    <dgm:pt modelId="{05ABFB18-4028-4B32-9E49-38E28F438B1D}" type="pres">
      <dgm:prSet presAssocID="{AE64EFF3-9718-4308-95B3-B9DE485183D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3E2B65-5831-4596-9644-9811F9128DB5}" type="pres">
      <dgm:prSet presAssocID="{AE64EFF3-9718-4308-95B3-B9DE485183D0}" presName="child3group" presStyleCnt="0"/>
      <dgm:spPr/>
    </dgm:pt>
    <dgm:pt modelId="{6B06304D-9E5E-4658-8FFA-D3171E3D366B}" type="pres">
      <dgm:prSet presAssocID="{AE64EFF3-9718-4308-95B3-B9DE485183D0}" presName="child3" presStyleLbl="bgAcc1" presStyleIdx="2" presStyleCnt="4"/>
      <dgm:spPr/>
      <dgm:t>
        <a:bodyPr/>
        <a:lstStyle/>
        <a:p>
          <a:endParaRPr lang="en-US"/>
        </a:p>
      </dgm:t>
    </dgm:pt>
    <dgm:pt modelId="{DE6C7D0F-B868-4E96-9881-943967F37933}" type="pres">
      <dgm:prSet presAssocID="{AE64EFF3-9718-4308-95B3-B9DE485183D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D29853-AEEA-4A70-90E9-D55BDC489048}" type="pres">
      <dgm:prSet presAssocID="{AE64EFF3-9718-4308-95B3-B9DE485183D0}" presName="child4group" presStyleCnt="0"/>
      <dgm:spPr/>
    </dgm:pt>
    <dgm:pt modelId="{96BCC54A-564C-4E09-ACFC-101287873EE9}" type="pres">
      <dgm:prSet presAssocID="{AE64EFF3-9718-4308-95B3-B9DE485183D0}" presName="child4" presStyleLbl="bgAcc1" presStyleIdx="3" presStyleCnt="4"/>
      <dgm:spPr/>
      <dgm:t>
        <a:bodyPr/>
        <a:lstStyle/>
        <a:p>
          <a:endParaRPr lang="en-US"/>
        </a:p>
      </dgm:t>
    </dgm:pt>
    <dgm:pt modelId="{E43ACFBA-082F-453D-9E94-5AB13E4934E3}" type="pres">
      <dgm:prSet presAssocID="{AE64EFF3-9718-4308-95B3-B9DE485183D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0C2676-674D-4750-B668-F17C0071E6D5}" type="pres">
      <dgm:prSet presAssocID="{AE64EFF3-9718-4308-95B3-B9DE485183D0}" presName="childPlaceholder" presStyleCnt="0"/>
      <dgm:spPr/>
    </dgm:pt>
    <dgm:pt modelId="{13C0C1AB-0CE8-4BCE-85EB-FABFDB7FD5B9}" type="pres">
      <dgm:prSet presAssocID="{AE64EFF3-9718-4308-95B3-B9DE485183D0}" presName="circle" presStyleCnt="0"/>
      <dgm:spPr/>
    </dgm:pt>
    <dgm:pt modelId="{89B6D323-94D2-4A07-AD86-28B3DFA7FAF5}" type="pres">
      <dgm:prSet presAssocID="{AE64EFF3-9718-4308-95B3-B9DE485183D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E0D767-A1BD-4B93-9C8A-9DF094FFD135}" type="pres">
      <dgm:prSet presAssocID="{AE64EFF3-9718-4308-95B3-B9DE485183D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B011E-3C72-4414-B55E-A1CD9FAD6A82}" type="pres">
      <dgm:prSet presAssocID="{AE64EFF3-9718-4308-95B3-B9DE485183D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D4A4AC-85EB-4F7D-8AA2-B007D31BA75F}" type="pres">
      <dgm:prSet presAssocID="{AE64EFF3-9718-4308-95B3-B9DE485183D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9956FD-4920-4FF6-9DFA-7C7DF56C6879}" type="pres">
      <dgm:prSet presAssocID="{AE64EFF3-9718-4308-95B3-B9DE485183D0}" presName="quadrantPlaceholder" presStyleCnt="0"/>
      <dgm:spPr/>
    </dgm:pt>
    <dgm:pt modelId="{A8BFA024-1153-4D9B-B2E9-E31B7302B734}" type="pres">
      <dgm:prSet presAssocID="{AE64EFF3-9718-4308-95B3-B9DE485183D0}" presName="center1" presStyleLbl="fgShp" presStyleIdx="0" presStyleCnt="2"/>
      <dgm:spPr/>
    </dgm:pt>
    <dgm:pt modelId="{6D17637D-C0DA-4A5A-894C-A46285E3408A}" type="pres">
      <dgm:prSet presAssocID="{AE64EFF3-9718-4308-95B3-B9DE485183D0}" presName="center2" presStyleLbl="fgShp" presStyleIdx="1" presStyleCnt="2"/>
      <dgm:spPr/>
    </dgm:pt>
  </dgm:ptLst>
  <dgm:cxnLst>
    <dgm:cxn modelId="{1BBF5021-04DB-477C-9193-7D7862B4A8C6}" type="presOf" srcId="{8DB23D12-6A41-4337-9D98-1495AC8C1F5F}" destId="{6B06304D-9E5E-4658-8FFA-D3171E3D366B}" srcOrd="0" destOrd="0" presId="urn:microsoft.com/office/officeart/2005/8/layout/cycle4"/>
    <dgm:cxn modelId="{25360103-7E77-4489-B72F-365768B73648}" type="presOf" srcId="{0464A49E-0279-4892-8D9D-D1B7359F7476}" destId="{89B6D323-94D2-4A07-AD86-28B3DFA7FAF5}" srcOrd="0" destOrd="0" presId="urn:microsoft.com/office/officeart/2005/8/layout/cycle4"/>
    <dgm:cxn modelId="{2D2D3F18-47DC-451F-9B03-EA03CC630DA5}" srcId="{AE64EFF3-9718-4308-95B3-B9DE485183D0}" destId="{CBA9B270-B193-4C6F-9A67-0DD1EABDDA1E}" srcOrd="2" destOrd="0" parTransId="{7A44502D-817E-4E61-8366-D2CE7D453A6D}" sibTransId="{9119DBFD-68CB-4C5D-8153-616953583B51}"/>
    <dgm:cxn modelId="{5B6F429C-7F14-4F53-9AEE-497311F22264}" type="presOf" srcId="{7DC7835E-1DC1-4DA2-AA4B-B01E766095BF}" destId="{9E0FCD6C-C09E-4E59-9253-9A81E964B38A}" srcOrd="0" destOrd="0" presId="urn:microsoft.com/office/officeart/2005/8/layout/cycle4"/>
    <dgm:cxn modelId="{E7809307-D49E-4FF8-83A0-E2B4A65230CF}" type="presOf" srcId="{AE64EFF3-9718-4308-95B3-B9DE485183D0}" destId="{9901B504-5F0C-4F3B-A8CF-9915D38E1FA0}" srcOrd="0" destOrd="0" presId="urn:microsoft.com/office/officeart/2005/8/layout/cycle4"/>
    <dgm:cxn modelId="{67FBDCEA-9D3E-4335-9222-F30BBE6265C7}" srcId="{AE64EFF3-9718-4308-95B3-B9DE485183D0}" destId="{0464A49E-0279-4892-8D9D-D1B7359F7476}" srcOrd="0" destOrd="0" parTransId="{1053EC7B-AF3B-4CFD-B2AF-5E4576B3BEEA}" sibTransId="{B3802AC8-0C42-47F0-B9D3-51364079FF8B}"/>
    <dgm:cxn modelId="{E8973325-9548-4300-B7D1-6E2E579CE731}" type="presOf" srcId="{CACB9D75-968D-4545-A46C-E82C243B99AD}" destId="{432089BD-6943-4E43-90B0-D7F912A4143D}" srcOrd="0" destOrd="0" presId="urn:microsoft.com/office/officeart/2005/8/layout/cycle4"/>
    <dgm:cxn modelId="{66EEED66-10E4-4003-9785-4941C04867D2}" type="presOf" srcId="{8DB23D12-6A41-4337-9D98-1495AC8C1F5F}" destId="{DE6C7D0F-B868-4E96-9881-943967F37933}" srcOrd="1" destOrd="0" presId="urn:microsoft.com/office/officeart/2005/8/layout/cycle4"/>
    <dgm:cxn modelId="{4B3C19AE-5D2B-4BC7-8D18-3F5BB292E912}" type="presOf" srcId="{A0BC7A70-826E-4A1E-B27E-703C2E3C3D22}" destId="{96BCC54A-564C-4E09-ACFC-101287873EE9}" srcOrd="0" destOrd="0" presId="urn:microsoft.com/office/officeart/2005/8/layout/cycle4"/>
    <dgm:cxn modelId="{4DFBB6BF-A381-4C40-BF3F-ACD024BEDC13}" srcId="{0464A49E-0279-4892-8D9D-D1B7359F7476}" destId="{CACB9D75-968D-4545-A46C-E82C243B99AD}" srcOrd="0" destOrd="0" parTransId="{23BFFBCD-116E-47C8-A8F1-5E931548B3CF}" sibTransId="{91E1E674-FAC3-40D8-BA46-933663D7200F}"/>
    <dgm:cxn modelId="{BC309532-E00C-4719-A57E-000537F539A4}" type="presOf" srcId="{CACB9D75-968D-4545-A46C-E82C243B99AD}" destId="{629E463D-BC76-4E12-9E3F-06845B04A946}" srcOrd="1" destOrd="0" presId="urn:microsoft.com/office/officeart/2005/8/layout/cycle4"/>
    <dgm:cxn modelId="{F2855ACA-79C8-4316-B6B5-48B504821A6F}" srcId="{AE64EFF3-9718-4308-95B3-B9DE485183D0}" destId="{F281B100-BE7D-433C-A2F5-6E4BE12C3BF6}" srcOrd="1" destOrd="0" parTransId="{1D6977B5-B667-4ADD-964D-1739E68DDF7C}" sibTransId="{2CF8B909-508E-43B6-A5DF-D76EB28CD7CC}"/>
    <dgm:cxn modelId="{6492E85F-5C0E-479C-A631-A22BC1A2FCDA}" srcId="{AE64EFF3-9718-4308-95B3-B9DE485183D0}" destId="{686CBFDC-34C2-4A1A-AB7A-7D4D26224184}" srcOrd="3" destOrd="0" parTransId="{DEC7C897-49C1-43BB-9095-79823C27D3B7}" sibTransId="{E2E70CA4-65DE-4747-A7A9-42E170E6CB9F}"/>
    <dgm:cxn modelId="{E41D1717-1C35-4E92-8140-FB30E6746464}" type="presOf" srcId="{A0BC7A70-826E-4A1E-B27E-703C2E3C3D22}" destId="{E43ACFBA-082F-453D-9E94-5AB13E4934E3}" srcOrd="1" destOrd="0" presId="urn:microsoft.com/office/officeart/2005/8/layout/cycle4"/>
    <dgm:cxn modelId="{7151712A-3765-4622-AC35-010F157730AE}" type="presOf" srcId="{F281B100-BE7D-433C-A2F5-6E4BE12C3BF6}" destId="{0EE0D767-A1BD-4B93-9C8A-9DF094FFD135}" srcOrd="0" destOrd="0" presId="urn:microsoft.com/office/officeart/2005/8/layout/cycle4"/>
    <dgm:cxn modelId="{48C356BB-E16E-44E1-8D55-4A9E54A290EC}" type="presOf" srcId="{686CBFDC-34C2-4A1A-AB7A-7D4D26224184}" destId="{50D4A4AC-85EB-4F7D-8AA2-B007D31BA75F}" srcOrd="0" destOrd="0" presId="urn:microsoft.com/office/officeart/2005/8/layout/cycle4"/>
    <dgm:cxn modelId="{75450FA4-FBD8-4862-A427-30051E341A13}" srcId="{686CBFDC-34C2-4A1A-AB7A-7D4D26224184}" destId="{A0BC7A70-826E-4A1E-B27E-703C2E3C3D22}" srcOrd="0" destOrd="0" parTransId="{C7AEC4AD-AC6B-4BDA-9A67-9394AA69F880}" sibTransId="{69033F1E-AE1A-4EC0-8CE4-83EE0AE3B1F7}"/>
    <dgm:cxn modelId="{BDFE82DA-B95A-4043-B078-F500C0B867B3}" type="presOf" srcId="{CBA9B270-B193-4C6F-9A67-0DD1EABDDA1E}" destId="{879B011E-3C72-4414-B55E-A1CD9FAD6A82}" srcOrd="0" destOrd="0" presId="urn:microsoft.com/office/officeart/2005/8/layout/cycle4"/>
    <dgm:cxn modelId="{EC7B96DE-CD15-4451-9091-9C895C6E68E7}" type="presOf" srcId="{7DC7835E-1DC1-4DA2-AA4B-B01E766095BF}" destId="{05ABFB18-4028-4B32-9E49-38E28F438B1D}" srcOrd="1" destOrd="0" presId="urn:microsoft.com/office/officeart/2005/8/layout/cycle4"/>
    <dgm:cxn modelId="{5490E02C-E6B3-4F80-A7E4-8B6354EA5DF6}" srcId="{CBA9B270-B193-4C6F-9A67-0DD1EABDDA1E}" destId="{8DB23D12-6A41-4337-9D98-1495AC8C1F5F}" srcOrd="0" destOrd="0" parTransId="{0B1E02F3-3BD1-4601-B66B-38DD2BE4FBB5}" sibTransId="{E01C8E2F-13E0-4E51-BE37-1C2320AA19DE}"/>
    <dgm:cxn modelId="{5ABDB305-8957-4820-B8CA-F84E6FC61884}" srcId="{F281B100-BE7D-433C-A2F5-6E4BE12C3BF6}" destId="{7DC7835E-1DC1-4DA2-AA4B-B01E766095BF}" srcOrd="0" destOrd="0" parTransId="{BAA33840-833E-488F-B1DE-2CC8985F02B8}" sibTransId="{067C4234-A507-4FC6-843C-BDBFF1CAB2DE}"/>
    <dgm:cxn modelId="{7FD85140-CDA3-4172-B79A-1924126006F3}" type="presParOf" srcId="{9901B504-5F0C-4F3B-A8CF-9915D38E1FA0}" destId="{26A1B478-2573-4655-A3FC-49CF9119F412}" srcOrd="0" destOrd="0" presId="urn:microsoft.com/office/officeart/2005/8/layout/cycle4"/>
    <dgm:cxn modelId="{83F77FF2-8B90-45EF-A9CC-231B69EC24C6}" type="presParOf" srcId="{26A1B478-2573-4655-A3FC-49CF9119F412}" destId="{9C4DD5E3-510E-4B53-B183-FA38F4F56974}" srcOrd="0" destOrd="0" presId="urn:microsoft.com/office/officeart/2005/8/layout/cycle4"/>
    <dgm:cxn modelId="{765F7100-C4E6-4075-95A4-97425C2FA509}" type="presParOf" srcId="{9C4DD5E3-510E-4B53-B183-FA38F4F56974}" destId="{432089BD-6943-4E43-90B0-D7F912A4143D}" srcOrd="0" destOrd="0" presId="urn:microsoft.com/office/officeart/2005/8/layout/cycle4"/>
    <dgm:cxn modelId="{189D7740-AFC5-41D2-8776-C539F6F31683}" type="presParOf" srcId="{9C4DD5E3-510E-4B53-B183-FA38F4F56974}" destId="{629E463D-BC76-4E12-9E3F-06845B04A946}" srcOrd="1" destOrd="0" presId="urn:microsoft.com/office/officeart/2005/8/layout/cycle4"/>
    <dgm:cxn modelId="{9933C304-212D-4471-907D-D7F0961A9560}" type="presParOf" srcId="{26A1B478-2573-4655-A3FC-49CF9119F412}" destId="{B01B1C08-2C2F-42F9-AF09-C12E166CF2B7}" srcOrd="1" destOrd="0" presId="urn:microsoft.com/office/officeart/2005/8/layout/cycle4"/>
    <dgm:cxn modelId="{5A0F5BD5-39BD-40AF-A9B7-B4CC70D444FF}" type="presParOf" srcId="{B01B1C08-2C2F-42F9-AF09-C12E166CF2B7}" destId="{9E0FCD6C-C09E-4E59-9253-9A81E964B38A}" srcOrd="0" destOrd="0" presId="urn:microsoft.com/office/officeart/2005/8/layout/cycle4"/>
    <dgm:cxn modelId="{C2ED8004-8715-4507-BC9E-8E52B2C02AEC}" type="presParOf" srcId="{B01B1C08-2C2F-42F9-AF09-C12E166CF2B7}" destId="{05ABFB18-4028-4B32-9E49-38E28F438B1D}" srcOrd="1" destOrd="0" presId="urn:microsoft.com/office/officeart/2005/8/layout/cycle4"/>
    <dgm:cxn modelId="{02068350-6352-4EFE-813E-54BF821DDA4A}" type="presParOf" srcId="{26A1B478-2573-4655-A3FC-49CF9119F412}" destId="{743E2B65-5831-4596-9644-9811F9128DB5}" srcOrd="2" destOrd="0" presId="urn:microsoft.com/office/officeart/2005/8/layout/cycle4"/>
    <dgm:cxn modelId="{227BC14C-16B7-4F26-9B8C-3886A6C1D09B}" type="presParOf" srcId="{743E2B65-5831-4596-9644-9811F9128DB5}" destId="{6B06304D-9E5E-4658-8FFA-D3171E3D366B}" srcOrd="0" destOrd="0" presId="urn:microsoft.com/office/officeart/2005/8/layout/cycle4"/>
    <dgm:cxn modelId="{3821347F-E2A7-4D51-92D3-904500001B98}" type="presParOf" srcId="{743E2B65-5831-4596-9644-9811F9128DB5}" destId="{DE6C7D0F-B868-4E96-9881-943967F37933}" srcOrd="1" destOrd="0" presId="urn:microsoft.com/office/officeart/2005/8/layout/cycle4"/>
    <dgm:cxn modelId="{0BB5C74E-564A-4C2E-9873-638911087AF2}" type="presParOf" srcId="{26A1B478-2573-4655-A3FC-49CF9119F412}" destId="{A4D29853-AEEA-4A70-90E9-D55BDC489048}" srcOrd="3" destOrd="0" presId="urn:microsoft.com/office/officeart/2005/8/layout/cycle4"/>
    <dgm:cxn modelId="{57537551-E697-484D-8D9A-90D1A7C7A115}" type="presParOf" srcId="{A4D29853-AEEA-4A70-90E9-D55BDC489048}" destId="{96BCC54A-564C-4E09-ACFC-101287873EE9}" srcOrd="0" destOrd="0" presId="urn:microsoft.com/office/officeart/2005/8/layout/cycle4"/>
    <dgm:cxn modelId="{74FF6B21-876A-40FD-AF6E-74918F98C16C}" type="presParOf" srcId="{A4D29853-AEEA-4A70-90E9-D55BDC489048}" destId="{E43ACFBA-082F-453D-9E94-5AB13E4934E3}" srcOrd="1" destOrd="0" presId="urn:microsoft.com/office/officeart/2005/8/layout/cycle4"/>
    <dgm:cxn modelId="{4A817DC5-255A-44EB-9B5D-BDDAA65EF020}" type="presParOf" srcId="{26A1B478-2573-4655-A3FC-49CF9119F412}" destId="{2B0C2676-674D-4750-B668-F17C0071E6D5}" srcOrd="4" destOrd="0" presId="urn:microsoft.com/office/officeart/2005/8/layout/cycle4"/>
    <dgm:cxn modelId="{5ABC5C07-6B60-4429-8B7C-BC86576DFD97}" type="presParOf" srcId="{9901B504-5F0C-4F3B-A8CF-9915D38E1FA0}" destId="{13C0C1AB-0CE8-4BCE-85EB-FABFDB7FD5B9}" srcOrd="1" destOrd="0" presId="urn:microsoft.com/office/officeart/2005/8/layout/cycle4"/>
    <dgm:cxn modelId="{B2C4838E-6C54-49F2-A78D-58E156561A94}" type="presParOf" srcId="{13C0C1AB-0CE8-4BCE-85EB-FABFDB7FD5B9}" destId="{89B6D323-94D2-4A07-AD86-28B3DFA7FAF5}" srcOrd="0" destOrd="0" presId="urn:microsoft.com/office/officeart/2005/8/layout/cycle4"/>
    <dgm:cxn modelId="{FB6CAD0E-5752-4ECC-A407-09928544C09A}" type="presParOf" srcId="{13C0C1AB-0CE8-4BCE-85EB-FABFDB7FD5B9}" destId="{0EE0D767-A1BD-4B93-9C8A-9DF094FFD135}" srcOrd="1" destOrd="0" presId="urn:microsoft.com/office/officeart/2005/8/layout/cycle4"/>
    <dgm:cxn modelId="{6C064079-FD94-41DC-A302-18CD3FF27F79}" type="presParOf" srcId="{13C0C1AB-0CE8-4BCE-85EB-FABFDB7FD5B9}" destId="{879B011E-3C72-4414-B55E-A1CD9FAD6A82}" srcOrd="2" destOrd="0" presId="urn:microsoft.com/office/officeart/2005/8/layout/cycle4"/>
    <dgm:cxn modelId="{DE9BCED8-58FC-4E0D-B2AB-B39FEA4ECC19}" type="presParOf" srcId="{13C0C1AB-0CE8-4BCE-85EB-FABFDB7FD5B9}" destId="{50D4A4AC-85EB-4F7D-8AA2-B007D31BA75F}" srcOrd="3" destOrd="0" presId="urn:microsoft.com/office/officeart/2005/8/layout/cycle4"/>
    <dgm:cxn modelId="{5CB1B98C-BD22-489D-B489-5BAC3084A605}" type="presParOf" srcId="{13C0C1AB-0CE8-4BCE-85EB-FABFDB7FD5B9}" destId="{5F9956FD-4920-4FF6-9DFA-7C7DF56C6879}" srcOrd="4" destOrd="0" presId="urn:microsoft.com/office/officeart/2005/8/layout/cycle4"/>
    <dgm:cxn modelId="{60FC77A6-B07C-43A4-9C18-C71DD19C7AB1}" type="presParOf" srcId="{9901B504-5F0C-4F3B-A8CF-9915D38E1FA0}" destId="{A8BFA024-1153-4D9B-B2E9-E31B7302B734}" srcOrd="2" destOrd="0" presId="urn:microsoft.com/office/officeart/2005/8/layout/cycle4"/>
    <dgm:cxn modelId="{1CBB61F0-54C3-43A1-972C-85C362432838}" type="presParOf" srcId="{9901B504-5F0C-4F3B-A8CF-9915D38E1FA0}" destId="{6D17637D-C0DA-4A5A-894C-A46285E3408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68FC39C-A417-4DC2-AB75-5B30DC3C3F9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030A-E40B-476F-AE9B-1B002AE9E92E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A</a:t>
          </a:r>
          <a:r>
            <a:rPr lang="en-US" sz="1600" dirty="0">
              <a:solidFill>
                <a:schemeClr val="tx2"/>
              </a:solidFill>
            </a:rPr>
            <a:t>lert &amp; Acknowledge</a:t>
          </a:r>
        </a:p>
      </dgm:t>
    </dgm:pt>
    <dgm:pt modelId="{14A7FC75-58AF-4434-A403-C18B18E7D583}" type="parTrans" cxnId="{B8578B7E-87C9-486B-89CA-004BCD2468F4}">
      <dgm:prSet/>
      <dgm:spPr/>
      <dgm:t>
        <a:bodyPr/>
        <a:lstStyle/>
        <a:p>
          <a:endParaRPr lang="en-US" sz="1600"/>
        </a:p>
      </dgm:t>
    </dgm:pt>
    <dgm:pt modelId="{BC4DE9F2-7C07-442F-9A0E-001E11EC3DD2}" type="sibTrans" cxnId="{B8578B7E-87C9-486B-89CA-004BCD2468F4}">
      <dgm:prSet/>
      <dgm:spPr>
        <a:solidFill>
          <a:schemeClr val="tx2"/>
        </a:solidFill>
      </dgm:spPr>
      <dgm:t>
        <a:bodyPr/>
        <a:lstStyle/>
        <a:p>
          <a:endParaRPr lang="en-US" sz="1600"/>
        </a:p>
      </dgm:t>
    </dgm:pt>
    <dgm:pt modelId="{C8A57B83-DF85-44C4-AFCE-085083666527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D</a:t>
          </a:r>
          <a:r>
            <a:rPr lang="en-US" sz="1600" dirty="0">
              <a:solidFill>
                <a:schemeClr val="tx2"/>
              </a:solidFill>
            </a:rPr>
            <a:t>evelop a Follow-up Plan</a:t>
          </a:r>
        </a:p>
      </dgm:t>
    </dgm:pt>
    <dgm:pt modelId="{928DEC8E-5195-4CF6-AD5A-C303356F97B8}" type="parTrans" cxnId="{1835F409-57DF-4F65-83D3-AF1D63B5981A}">
      <dgm:prSet/>
      <dgm:spPr/>
      <dgm:t>
        <a:bodyPr/>
        <a:lstStyle/>
        <a:p>
          <a:endParaRPr lang="en-US" sz="1600"/>
        </a:p>
      </dgm:t>
    </dgm:pt>
    <dgm:pt modelId="{AD47DE1B-1CB3-4BC5-AA9B-0FE476DF83EB}" type="sibTrans" cxnId="{1835F409-57DF-4F65-83D3-AF1D63B5981A}">
      <dgm:prSet/>
      <dgm:spPr>
        <a:solidFill>
          <a:schemeClr val="tx2"/>
        </a:solidFill>
      </dgm:spPr>
      <dgm:t>
        <a:bodyPr/>
        <a:lstStyle/>
        <a:p>
          <a:endParaRPr lang="en-US" sz="1600"/>
        </a:p>
      </dgm:t>
    </dgm:pt>
    <dgm:pt modelId="{5E76B944-9BB7-4FC1-BCDE-1D43AE567516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A</a:t>
          </a:r>
          <a:r>
            <a:rPr lang="en-US" sz="1600" dirty="0">
              <a:solidFill>
                <a:schemeClr val="tx2"/>
              </a:solidFill>
            </a:rPr>
            <a:t>utomated</a:t>
          </a:r>
        </a:p>
      </dgm:t>
    </dgm:pt>
    <dgm:pt modelId="{EA100FFE-FB9F-417D-9F87-978E9C18A18F}" type="parTrans" cxnId="{E9AD1A4C-59C0-42D1-AB9D-04B13FB4FC9E}">
      <dgm:prSet/>
      <dgm:spPr/>
      <dgm:t>
        <a:bodyPr/>
        <a:lstStyle/>
        <a:p>
          <a:endParaRPr lang="en-US" sz="1600"/>
        </a:p>
      </dgm:t>
    </dgm:pt>
    <dgm:pt modelId="{55FD87E2-5343-4BF3-9E1B-1A0FC3EA4EC0}" type="sibTrans" cxnId="{E9AD1A4C-59C0-42D1-AB9D-04B13FB4FC9E}">
      <dgm:prSet/>
      <dgm:spPr>
        <a:solidFill>
          <a:schemeClr val="tx2"/>
        </a:solidFill>
      </dgm:spPr>
      <dgm:t>
        <a:bodyPr/>
        <a:lstStyle/>
        <a:p>
          <a:endParaRPr lang="en-US" sz="1600"/>
        </a:p>
      </dgm:t>
    </dgm:pt>
    <dgm:pt modelId="{6899BDE1-D72B-4D75-A79E-6D93A8DD82BA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R</a:t>
          </a:r>
          <a:r>
            <a:rPr lang="en-US" sz="1600" dirty="0">
              <a:solidFill>
                <a:schemeClr val="tx2"/>
              </a:solidFill>
            </a:rPr>
            <a:t>esolution</a:t>
          </a:r>
        </a:p>
      </dgm:t>
    </dgm:pt>
    <dgm:pt modelId="{C2E38760-6FE7-49D1-A70A-CEFAC9D81A8F}" type="parTrans" cxnId="{47056BAD-F054-444D-8BE2-8E6C191B738D}">
      <dgm:prSet/>
      <dgm:spPr/>
      <dgm:t>
        <a:bodyPr/>
        <a:lstStyle/>
        <a:p>
          <a:endParaRPr lang="en-US" sz="1600"/>
        </a:p>
      </dgm:t>
    </dgm:pt>
    <dgm:pt modelId="{E4D84245-0A17-435D-B45E-9B16FB026A2E}" type="sibTrans" cxnId="{47056BAD-F054-444D-8BE2-8E6C191B738D}">
      <dgm:prSet/>
      <dgm:spPr>
        <a:solidFill>
          <a:schemeClr val="tx2"/>
        </a:solidFill>
        <a:ln>
          <a:solidFill>
            <a:schemeClr val="tx1"/>
          </a:solidFill>
        </a:ln>
      </dgm:spPr>
      <dgm:t>
        <a:bodyPr/>
        <a:lstStyle/>
        <a:p>
          <a:endParaRPr lang="en-US" sz="1600"/>
        </a:p>
      </dgm:t>
    </dgm:pt>
    <dgm:pt modelId="{439A528F-5AFE-4252-BDCC-EFAFD50A89A1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R</a:t>
          </a:r>
          <a:r>
            <a:rPr lang="en-US" sz="1600" dirty="0">
              <a:solidFill>
                <a:schemeClr val="tx2"/>
              </a:solidFill>
            </a:rPr>
            <a:t>adiology Result</a:t>
          </a:r>
        </a:p>
      </dgm:t>
    </dgm:pt>
    <dgm:pt modelId="{62625C58-900D-4939-AF17-48131AE39724}" type="parTrans" cxnId="{FAE1B04C-D6EE-46A9-BB0B-6DB25C3136A7}">
      <dgm:prSet/>
      <dgm:spPr/>
      <dgm:t>
        <a:bodyPr/>
        <a:lstStyle/>
        <a:p>
          <a:endParaRPr lang="en-US" sz="1600"/>
        </a:p>
      </dgm:t>
    </dgm:pt>
    <dgm:pt modelId="{B9979144-E8E4-431C-B7DF-561E00B409E6}" type="sibTrans" cxnId="{FAE1B04C-D6EE-46A9-BB0B-6DB25C3136A7}">
      <dgm:prSet/>
      <dgm:spPr>
        <a:solidFill>
          <a:schemeClr val="tx2"/>
        </a:solidFill>
      </dgm:spPr>
      <dgm:t>
        <a:bodyPr/>
        <a:lstStyle/>
        <a:p>
          <a:endParaRPr lang="en-US" sz="1600"/>
        </a:p>
      </dgm:t>
    </dgm:pt>
    <dgm:pt modelId="{EC694BA6-77A0-4E1E-8AE3-888591240A47}" type="pres">
      <dgm:prSet presAssocID="{068FC39C-A417-4DC2-AB75-5B30DC3C3F9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03EA92-D669-4553-B969-C9B66656B1E3}" type="pres">
      <dgm:prSet presAssocID="{1C2D030A-E40B-476F-AE9B-1B002AE9E92E}" presName="dummy" presStyleCnt="0"/>
      <dgm:spPr/>
    </dgm:pt>
    <dgm:pt modelId="{F50ECA6F-F1F8-495C-9C5E-64BD8BA24ED7}" type="pres">
      <dgm:prSet presAssocID="{1C2D030A-E40B-476F-AE9B-1B002AE9E92E}" presName="node" presStyleLbl="revTx" presStyleIdx="0" presStyleCnt="5" custScaleX="1531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5814BA-F8AD-4A9F-867C-F821B3DFCBFF}" type="pres">
      <dgm:prSet presAssocID="{BC4DE9F2-7C07-442F-9A0E-001E11EC3DD2}" presName="sibTrans" presStyleLbl="node1" presStyleIdx="0" presStyleCnt="5"/>
      <dgm:spPr/>
      <dgm:t>
        <a:bodyPr/>
        <a:lstStyle/>
        <a:p>
          <a:endParaRPr lang="en-US"/>
        </a:p>
      </dgm:t>
    </dgm:pt>
    <dgm:pt modelId="{45D92643-86C4-4FFF-97D2-2DC0C501657F}" type="pres">
      <dgm:prSet presAssocID="{C8A57B83-DF85-44C4-AFCE-085083666527}" presName="dummy" presStyleCnt="0"/>
      <dgm:spPr/>
    </dgm:pt>
    <dgm:pt modelId="{C25DCE72-B3B8-4257-A24F-A7726F361E7B}" type="pres">
      <dgm:prSet presAssocID="{C8A57B83-DF85-44C4-AFCE-085083666527}" presName="node" presStyleLbl="revTx" presStyleIdx="1" presStyleCnt="5" custScaleX="1221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E3A762-B8F9-49E7-B2F9-7A1284167760}" type="pres">
      <dgm:prSet presAssocID="{AD47DE1B-1CB3-4BC5-AA9B-0FE476DF83EB}" presName="sibTrans" presStyleLbl="node1" presStyleIdx="1" presStyleCnt="5"/>
      <dgm:spPr/>
      <dgm:t>
        <a:bodyPr/>
        <a:lstStyle/>
        <a:p>
          <a:endParaRPr lang="en-US"/>
        </a:p>
      </dgm:t>
    </dgm:pt>
    <dgm:pt modelId="{5FC3AAAF-E8A6-454D-95ED-E0D9DD64ADB8}" type="pres">
      <dgm:prSet presAssocID="{5E76B944-9BB7-4FC1-BCDE-1D43AE567516}" presName="dummy" presStyleCnt="0"/>
      <dgm:spPr/>
    </dgm:pt>
    <dgm:pt modelId="{D011E423-225E-4338-9927-EF02E93A5992}" type="pres">
      <dgm:prSet presAssocID="{5E76B944-9BB7-4FC1-BCDE-1D43AE567516}" presName="node" presStyleLbl="revTx" presStyleIdx="2" presStyleCnt="5" custScaleX="125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D7F208-3BE2-4E55-A75C-A9778ED42094}" type="pres">
      <dgm:prSet presAssocID="{55FD87E2-5343-4BF3-9E1B-1A0FC3EA4EC0}" presName="sibTrans" presStyleLbl="node1" presStyleIdx="2" presStyleCnt="5"/>
      <dgm:spPr/>
      <dgm:t>
        <a:bodyPr/>
        <a:lstStyle/>
        <a:p>
          <a:endParaRPr lang="en-US"/>
        </a:p>
      </dgm:t>
    </dgm:pt>
    <dgm:pt modelId="{52F8778C-859C-4D97-BD4D-A6DA9B08DE78}" type="pres">
      <dgm:prSet presAssocID="{6899BDE1-D72B-4D75-A79E-6D93A8DD82BA}" presName="dummy" presStyleCnt="0"/>
      <dgm:spPr/>
    </dgm:pt>
    <dgm:pt modelId="{5ACE19FC-991F-4EFE-8049-B5F3EC927D93}" type="pres">
      <dgm:prSet presAssocID="{6899BDE1-D72B-4D75-A79E-6D93A8DD82BA}" presName="node" presStyleLbl="revTx" presStyleIdx="3" presStyleCnt="5" custScaleX="122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1719F8-CB94-49DD-A56D-CAC2A6090F1C}" type="pres">
      <dgm:prSet presAssocID="{E4D84245-0A17-435D-B45E-9B16FB026A2E}" presName="sibTrans" presStyleLbl="node1" presStyleIdx="3" presStyleCnt="5"/>
      <dgm:spPr/>
      <dgm:t>
        <a:bodyPr/>
        <a:lstStyle/>
        <a:p>
          <a:endParaRPr lang="en-US"/>
        </a:p>
      </dgm:t>
    </dgm:pt>
    <dgm:pt modelId="{78110C0A-24CD-4DFD-82EB-CD6025A5BB5D}" type="pres">
      <dgm:prSet presAssocID="{439A528F-5AFE-4252-BDCC-EFAFD50A89A1}" presName="dummy" presStyleCnt="0"/>
      <dgm:spPr/>
    </dgm:pt>
    <dgm:pt modelId="{E17B635F-B0FE-4C3F-B912-67CF265D83A9}" type="pres">
      <dgm:prSet presAssocID="{439A528F-5AFE-4252-BDCC-EFAFD50A89A1}" presName="node" presStyleLbl="revTx" presStyleIdx="4" presStyleCnt="5" custScaleX="119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E41828-34F0-45BF-BD91-DA736864833E}" type="pres">
      <dgm:prSet presAssocID="{B9979144-E8E4-431C-B7DF-561E00B409E6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58ECD2C-0D22-4509-90B9-B808973512FE}" type="presOf" srcId="{BC4DE9F2-7C07-442F-9A0E-001E11EC3DD2}" destId="{2D5814BA-F8AD-4A9F-867C-F821B3DFCBFF}" srcOrd="0" destOrd="0" presId="urn:microsoft.com/office/officeart/2005/8/layout/cycle1"/>
    <dgm:cxn modelId="{FAE1B04C-D6EE-46A9-BB0B-6DB25C3136A7}" srcId="{068FC39C-A417-4DC2-AB75-5B30DC3C3F9B}" destId="{439A528F-5AFE-4252-BDCC-EFAFD50A89A1}" srcOrd="4" destOrd="0" parTransId="{62625C58-900D-4939-AF17-48131AE39724}" sibTransId="{B9979144-E8E4-431C-B7DF-561E00B409E6}"/>
    <dgm:cxn modelId="{9EA5BD7B-7752-4F12-AC57-6150197C40EB}" type="presOf" srcId="{1C2D030A-E40B-476F-AE9B-1B002AE9E92E}" destId="{F50ECA6F-F1F8-495C-9C5E-64BD8BA24ED7}" srcOrd="0" destOrd="0" presId="urn:microsoft.com/office/officeart/2005/8/layout/cycle1"/>
    <dgm:cxn modelId="{F0FEA67B-1078-471E-A782-0FE8D5F750E5}" type="presOf" srcId="{55FD87E2-5343-4BF3-9E1B-1A0FC3EA4EC0}" destId="{9ED7F208-3BE2-4E55-A75C-A9778ED42094}" srcOrd="0" destOrd="0" presId="urn:microsoft.com/office/officeart/2005/8/layout/cycle1"/>
    <dgm:cxn modelId="{348B880C-D0E6-4392-9757-DFBB9604BA23}" type="presOf" srcId="{C8A57B83-DF85-44C4-AFCE-085083666527}" destId="{C25DCE72-B3B8-4257-A24F-A7726F361E7B}" srcOrd="0" destOrd="0" presId="urn:microsoft.com/office/officeart/2005/8/layout/cycle1"/>
    <dgm:cxn modelId="{656CFC21-3F9A-41D1-801B-F2CC184A04CE}" type="presOf" srcId="{AD47DE1B-1CB3-4BC5-AA9B-0FE476DF83EB}" destId="{45E3A762-B8F9-49E7-B2F9-7A1284167760}" srcOrd="0" destOrd="0" presId="urn:microsoft.com/office/officeart/2005/8/layout/cycle1"/>
    <dgm:cxn modelId="{E9AD1A4C-59C0-42D1-AB9D-04B13FB4FC9E}" srcId="{068FC39C-A417-4DC2-AB75-5B30DC3C3F9B}" destId="{5E76B944-9BB7-4FC1-BCDE-1D43AE567516}" srcOrd="2" destOrd="0" parTransId="{EA100FFE-FB9F-417D-9F87-978E9C18A18F}" sibTransId="{55FD87E2-5343-4BF3-9E1B-1A0FC3EA4EC0}"/>
    <dgm:cxn modelId="{47056BAD-F054-444D-8BE2-8E6C191B738D}" srcId="{068FC39C-A417-4DC2-AB75-5B30DC3C3F9B}" destId="{6899BDE1-D72B-4D75-A79E-6D93A8DD82BA}" srcOrd="3" destOrd="0" parTransId="{C2E38760-6FE7-49D1-A70A-CEFAC9D81A8F}" sibTransId="{E4D84245-0A17-435D-B45E-9B16FB026A2E}"/>
    <dgm:cxn modelId="{A0E430DC-95AB-41A0-A57F-6C7C881534A3}" type="presOf" srcId="{E4D84245-0A17-435D-B45E-9B16FB026A2E}" destId="{311719F8-CB94-49DD-A56D-CAC2A6090F1C}" srcOrd="0" destOrd="0" presId="urn:microsoft.com/office/officeart/2005/8/layout/cycle1"/>
    <dgm:cxn modelId="{1835F409-57DF-4F65-83D3-AF1D63B5981A}" srcId="{068FC39C-A417-4DC2-AB75-5B30DC3C3F9B}" destId="{C8A57B83-DF85-44C4-AFCE-085083666527}" srcOrd="1" destOrd="0" parTransId="{928DEC8E-5195-4CF6-AD5A-C303356F97B8}" sibTransId="{AD47DE1B-1CB3-4BC5-AA9B-0FE476DF83EB}"/>
    <dgm:cxn modelId="{B8578B7E-87C9-486B-89CA-004BCD2468F4}" srcId="{068FC39C-A417-4DC2-AB75-5B30DC3C3F9B}" destId="{1C2D030A-E40B-476F-AE9B-1B002AE9E92E}" srcOrd="0" destOrd="0" parTransId="{14A7FC75-58AF-4434-A403-C18B18E7D583}" sibTransId="{BC4DE9F2-7C07-442F-9A0E-001E11EC3DD2}"/>
    <dgm:cxn modelId="{0A62CEFB-3BE5-4098-9E8C-407479AC3854}" type="presOf" srcId="{068FC39C-A417-4DC2-AB75-5B30DC3C3F9B}" destId="{EC694BA6-77A0-4E1E-8AE3-888591240A47}" srcOrd="0" destOrd="0" presId="urn:microsoft.com/office/officeart/2005/8/layout/cycle1"/>
    <dgm:cxn modelId="{DA53E026-F024-4FC2-A8B9-66D089A639C5}" type="presOf" srcId="{439A528F-5AFE-4252-BDCC-EFAFD50A89A1}" destId="{E17B635F-B0FE-4C3F-B912-67CF265D83A9}" srcOrd="0" destOrd="0" presId="urn:microsoft.com/office/officeart/2005/8/layout/cycle1"/>
    <dgm:cxn modelId="{A65A86BE-A031-4A8D-A12C-124FE0F60062}" type="presOf" srcId="{B9979144-E8E4-431C-B7DF-561E00B409E6}" destId="{59E41828-34F0-45BF-BD91-DA736864833E}" srcOrd="0" destOrd="0" presId="urn:microsoft.com/office/officeart/2005/8/layout/cycle1"/>
    <dgm:cxn modelId="{1CB72C53-E4D8-4F40-BA28-344DFADBCC68}" type="presOf" srcId="{6899BDE1-D72B-4D75-A79E-6D93A8DD82BA}" destId="{5ACE19FC-991F-4EFE-8049-B5F3EC927D93}" srcOrd="0" destOrd="0" presId="urn:microsoft.com/office/officeart/2005/8/layout/cycle1"/>
    <dgm:cxn modelId="{3DA5681C-A6E3-4492-8287-7540CCA4AF54}" type="presOf" srcId="{5E76B944-9BB7-4FC1-BCDE-1D43AE567516}" destId="{D011E423-225E-4338-9927-EF02E93A5992}" srcOrd="0" destOrd="0" presId="urn:microsoft.com/office/officeart/2005/8/layout/cycle1"/>
    <dgm:cxn modelId="{F2539B33-42F1-4846-8F00-AB11573C2A27}" type="presParOf" srcId="{EC694BA6-77A0-4E1E-8AE3-888591240A47}" destId="{2D03EA92-D669-4553-B969-C9B66656B1E3}" srcOrd="0" destOrd="0" presId="urn:microsoft.com/office/officeart/2005/8/layout/cycle1"/>
    <dgm:cxn modelId="{829A5CAE-9B2C-414D-B9E0-062EE255E816}" type="presParOf" srcId="{EC694BA6-77A0-4E1E-8AE3-888591240A47}" destId="{F50ECA6F-F1F8-495C-9C5E-64BD8BA24ED7}" srcOrd="1" destOrd="0" presId="urn:microsoft.com/office/officeart/2005/8/layout/cycle1"/>
    <dgm:cxn modelId="{DEBCE86D-B6E1-4648-B87C-50856C207B10}" type="presParOf" srcId="{EC694BA6-77A0-4E1E-8AE3-888591240A47}" destId="{2D5814BA-F8AD-4A9F-867C-F821B3DFCBFF}" srcOrd="2" destOrd="0" presId="urn:microsoft.com/office/officeart/2005/8/layout/cycle1"/>
    <dgm:cxn modelId="{D7C2E49D-19FB-48F2-93A6-42190D619844}" type="presParOf" srcId="{EC694BA6-77A0-4E1E-8AE3-888591240A47}" destId="{45D92643-86C4-4FFF-97D2-2DC0C501657F}" srcOrd="3" destOrd="0" presId="urn:microsoft.com/office/officeart/2005/8/layout/cycle1"/>
    <dgm:cxn modelId="{E81662AA-4971-429E-9442-853A5C85CB82}" type="presParOf" srcId="{EC694BA6-77A0-4E1E-8AE3-888591240A47}" destId="{C25DCE72-B3B8-4257-A24F-A7726F361E7B}" srcOrd="4" destOrd="0" presId="urn:microsoft.com/office/officeart/2005/8/layout/cycle1"/>
    <dgm:cxn modelId="{C7276E7F-CF56-411D-A4E2-96BAEBA1457A}" type="presParOf" srcId="{EC694BA6-77A0-4E1E-8AE3-888591240A47}" destId="{45E3A762-B8F9-49E7-B2F9-7A1284167760}" srcOrd="5" destOrd="0" presId="urn:microsoft.com/office/officeart/2005/8/layout/cycle1"/>
    <dgm:cxn modelId="{0C9FE550-BBBD-4501-AA94-A1F0195E2CA5}" type="presParOf" srcId="{EC694BA6-77A0-4E1E-8AE3-888591240A47}" destId="{5FC3AAAF-E8A6-454D-95ED-E0D9DD64ADB8}" srcOrd="6" destOrd="0" presId="urn:microsoft.com/office/officeart/2005/8/layout/cycle1"/>
    <dgm:cxn modelId="{618D701A-DD5D-4CCE-AF1B-E5FE938534F5}" type="presParOf" srcId="{EC694BA6-77A0-4E1E-8AE3-888591240A47}" destId="{D011E423-225E-4338-9927-EF02E93A5992}" srcOrd="7" destOrd="0" presId="urn:microsoft.com/office/officeart/2005/8/layout/cycle1"/>
    <dgm:cxn modelId="{910E69B8-DBB5-4505-94A6-63B620FB18D8}" type="presParOf" srcId="{EC694BA6-77A0-4E1E-8AE3-888591240A47}" destId="{9ED7F208-3BE2-4E55-A75C-A9778ED42094}" srcOrd="8" destOrd="0" presId="urn:microsoft.com/office/officeart/2005/8/layout/cycle1"/>
    <dgm:cxn modelId="{1B0B79C2-D270-4784-9F71-250165F0A09C}" type="presParOf" srcId="{EC694BA6-77A0-4E1E-8AE3-888591240A47}" destId="{52F8778C-859C-4D97-BD4D-A6DA9B08DE78}" srcOrd="9" destOrd="0" presId="urn:microsoft.com/office/officeart/2005/8/layout/cycle1"/>
    <dgm:cxn modelId="{D05F0B9B-E58F-421B-B35A-1047665A9334}" type="presParOf" srcId="{EC694BA6-77A0-4E1E-8AE3-888591240A47}" destId="{5ACE19FC-991F-4EFE-8049-B5F3EC927D93}" srcOrd="10" destOrd="0" presId="urn:microsoft.com/office/officeart/2005/8/layout/cycle1"/>
    <dgm:cxn modelId="{1DC7546A-78E3-44C6-9054-D4DAE0CFA12E}" type="presParOf" srcId="{EC694BA6-77A0-4E1E-8AE3-888591240A47}" destId="{311719F8-CB94-49DD-A56D-CAC2A6090F1C}" srcOrd="11" destOrd="0" presId="urn:microsoft.com/office/officeart/2005/8/layout/cycle1"/>
    <dgm:cxn modelId="{E80CFEF6-5982-4224-854D-C65991875C2A}" type="presParOf" srcId="{EC694BA6-77A0-4E1E-8AE3-888591240A47}" destId="{78110C0A-24CD-4DFD-82EB-CD6025A5BB5D}" srcOrd="12" destOrd="0" presId="urn:microsoft.com/office/officeart/2005/8/layout/cycle1"/>
    <dgm:cxn modelId="{B0EB5355-5E08-47F9-9EE4-3C0694E21504}" type="presParOf" srcId="{EC694BA6-77A0-4E1E-8AE3-888591240A47}" destId="{E17B635F-B0FE-4C3F-B912-67CF265D83A9}" srcOrd="13" destOrd="0" presId="urn:microsoft.com/office/officeart/2005/8/layout/cycle1"/>
    <dgm:cxn modelId="{886E9DD0-EAC8-42EA-963D-F37D8AEA2B03}" type="presParOf" srcId="{EC694BA6-77A0-4E1E-8AE3-888591240A47}" destId="{59E41828-34F0-45BF-BD91-DA736864833E}" srcOrd="14" destOrd="0" presId="urn:microsoft.com/office/officeart/2005/8/layout/cycle1"/>
  </dgm:cxnLst>
  <dgm:bg>
    <a:solidFill>
      <a:schemeClr val="bg1"/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EC03679-277A-4C45-9C85-8A27116BF7AB}" type="doc">
      <dgm:prSet loTypeId="urn:microsoft.com/office/officeart/2011/layout/CircleProcess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1FE8AA-C3D7-4B25-86EB-BDBA2FBA4E1D}">
      <dgm:prSet phldrT="[Text]"/>
      <dgm:spPr/>
      <dgm:t>
        <a:bodyPr/>
        <a:lstStyle/>
        <a:p>
          <a:r>
            <a:rPr lang="en-US" dirty="0"/>
            <a:t>Pri Care</a:t>
          </a:r>
        </a:p>
        <a:p>
          <a:r>
            <a:rPr lang="en-US" dirty="0"/>
            <a:t>March 2018</a:t>
          </a:r>
        </a:p>
      </dgm:t>
    </dgm:pt>
    <dgm:pt modelId="{920BD934-7432-409F-B57C-D8DBAE2D7A7C}" type="parTrans" cxnId="{54E45C4A-30B3-460D-A14C-8252CCCD61C0}">
      <dgm:prSet/>
      <dgm:spPr/>
      <dgm:t>
        <a:bodyPr/>
        <a:lstStyle/>
        <a:p>
          <a:endParaRPr lang="en-US"/>
        </a:p>
      </dgm:t>
    </dgm:pt>
    <dgm:pt modelId="{52373EEE-53A4-4F58-A245-1C4D487A6FBF}" type="sibTrans" cxnId="{54E45C4A-30B3-460D-A14C-8252CCCD61C0}">
      <dgm:prSet/>
      <dgm:spPr/>
      <dgm:t>
        <a:bodyPr/>
        <a:lstStyle/>
        <a:p>
          <a:endParaRPr lang="en-US"/>
        </a:p>
      </dgm:t>
    </dgm:pt>
    <dgm:pt modelId="{F29DD021-CE40-4575-B906-196162B72CDE}">
      <dgm:prSet phldrT="[Text]"/>
      <dgm:spPr/>
      <dgm:t>
        <a:bodyPr/>
        <a:lstStyle/>
        <a:p>
          <a:r>
            <a:rPr lang="en-US" dirty="0"/>
            <a:t>Pulmonary Jan 2019</a:t>
          </a:r>
        </a:p>
      </dgm:t>
    </dgm:pt>
    <dgm:pt modelId="{017B1338-2FE1-496C-A5EE-692F8A24AE83}" type="parTrans" cxnId="{D0BD1DEE-8696-4659-B7E4-08CFC7481FC2}">
      <dgm:prSet/>
      <dgm:spPr/>
      <dgm:t>
        <a:bodyPr/>
        <a:lstStyle/>
        <a:p>
          <a:endParaRPr lang="en-US"/>
        </a:p>
      </dgm:t>
    </dgm:pt>
    <dgm:pt modelId="{2ABFAC37-C12A-4C61-B8EA-85F608FBE033}" type="sibTrans" cxnId="{D0BD1DEE-8696-4659-B7E4-08CFC7481FC2}">
      <dgm:prSet/>
      <dgm:spPr/>
      <dgm:t>
        <a:bodyPr/>
        <a:lstStyle/>
        <a:p>
          <a:endParaRPr lang="en-US"/>
        </a:p>
      </dgm:t>
    </dgm:pt>
    <dgm:pt modelId="{6961C275-3DBB-4DE1-BCD4-AB302FA051F7}">
      <dgm:prSet phldrT="[Text]"/>
      <dgm:spPr/>
      <dgm:t>
        <a:bodyPr/>
        <a:lstStyle/>
        <a:p>
          <a:r>
            <a:rPr lang="en-US" dirty="0"/>
            <a:t>Medicine Specialties</a:t>
          </a:r>
        </a:p>
        <a:p>
          <a:r>
            <a:rPr lang="en-US" dirty="0"/>
            <a:t>Feb 2019</a:t>
          </a:r>
        </a:p>
      </dgm:t>
    </dgm:pt>
    <dgm:pt modelId="{FE76F3B1-D046-4B56-8203-9F6C7AA137E4}" type="parTrans" cxnId="{AEE6E6E8-0FC3-4F7F-87C8-DC0E33CAB790}">
      <dgm:prSet/>
      <dgm:spPr/>
      <dgm:t>
        <a:bodyPr/>
        <a:lstStyle/>
        <a:p>
          <a:endParaRPr lang="en-US"/>
        </a:p>
      </dgm:t>
    </dgm:pt>
    <dgm:pt modelId="{CE4A9AE3-F3F1-47B3-BBDB-24D0B8056B7A}" type="sibTrans" cxnId="{AEE6E6E8-0FC3-4F7F-87C8-DC0E33CAB790}">
      <dgm:prSet/>
      <dgm:spPr/>
      <dgm:t>
        <a:bodyPr/>
        <a:lstStyle/>
        <a:p>
          <a:endParaRPr lang="en-US"/>
        </a:p>
      </dgm:t>
    </dgm:pt>
    <dgm:pt modelId="{95B9BDE0-1CA3-430F-A0E2-54EC7BC80794}">
      <dgm:prSet/>
      <dgm:spPr/>
      <dgm:t>
        <a:bodyPr/>
        <a:lstStyle/>
        <a:p>
          <a:r>
            <a:rPr lang="en-US" dirty="0"/>
            <a:t>Inpatient and ED - 2019 </a:t>
          </a:r>
        </a:p>
      </dgm:t>
    </dgm:pt>
    <dgm:pt modelId="{DB67D9D6-DD1F-4F36-A0E1-95E4B1F56EAD}" type="parTrans" cxnId="{02341037-B347-4031-8B62-411F89CB9EE6}">
      <dgm:prSet/>
      <dgm:spPr/>
      <dgm:t>
        <a:bodyPr/>
        <a:lstStyle/>
        <a:p>
          <a:endParaRPr lang="en-US"/>
        </a:p>
      </dgm:t>
    </dgm:pt>
    <dgm:pt modelId="{353FB606-5C5B-4670-8B3C-56C243409A71}" type="sibTrans" cxnId="{02341037-B347-4031-8B62-411F89CB9EE6}">
      <dgm:prSet/>
      <dgm:spPr/>
      <dgm:t>
        <a:bodyPr/>
        <a:lstStyle/>
        <a:p>
          <a:endParaRPr lang="en-US"/>
        </a:p>
      </dgm:t>
    </dgm:pt>
    <dgm:pt modelId="{63CD8A3E-F03A-435C-9DAD-DDCF695BD0A5}" type="pres">
      <dgm:prSet presAssocID="{3EC03679-277A-4C45-9C85-8A27116BF7AB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B6B446C-53D2-4264-97A9-3F32BF1B8308}" type="pres">
      <dgm:prSet presAssocID="{95B9BDE0-1CA3-430F-A0E2-54EC7BC80794}" presName="Accent4" presStyleCnt="0"/>
      <dgm:spPr/>
    </dgm:pt>
    <dgm:pt modelId="{58553301-23ED-4E4F-9B2B-A701AB761403}" type="pres">
      <dgm:prSet presAssocID="{95B9BDE0-1CA3-430F-A0E2-54EC7BC80794}" presName="Accent" presStyleLbl="node1" presStyleIdx="0" presStyleCnt="4"/>
      <dgm:spPr/>
    </dgm:pt>
    <dgm:pt modelId="{EA79780F-D32D-49FD-864E-0C828E3ED305}" type="pres">
      <dgm:prSet presAssocID="{95B9BDE0-1CA3-430F-A0E2-54EC7BC80794}" presName="ParentBackground4" presStyleCnt="0"/>
      <dgm:spPr/>
    </dgm:pt>
    <dgm:pt modelId="{C521ADA5-65AD-4DF2-83A5-ABF3CDCDE819}" type="pres">
      <dgm:prSet presAssocID="{95B9BDE0-1CA3-430F-A0E2-54EC7BC80794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010CECA5-7BAB-4E3A-8A9E-FFE165F062BF}" type="pres">
      <dgm:prSet presAssocID="{95B9BDE0-1CA3-430F-A0E2-54EC7BC80794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6E36EE-EC3B-4819-BDEF-E5E0CA6C89E0}" type="pres">
      <dgm:prSet presAssocID="{6961C275-3DBB-4DE1-BCD4-AB302FA051F7}" presName="Accent3" presStyleCnt="0"/>
      <dgm:spPr/>
    </dgm:pt>
    <dgm:pt modelId="{88362142-5868-447E-88AF-F9B9C10F43D7}" type="pres">
      <dgm:prSet presAssocID="{6961C275-3DBB-4DE1-BCD4-AB302FA051F7}" presName="Accent" presStyleLbl="node1" presStyleIdx="1" presStyleCnt="4"/>
      <dgm:spPr/>
    </dgm:pt>
    <dgm:pt modelId="{944F8F04-3E1D-4555-894F-F4BCBDEA4E45}" type="pres">
      <dgm:prSet presAssocID="{6961C275-3DBB-4DE1-BCD4-AB302FA051F7}" presName="ParentBackground3" presStyleCnt="0"/>
      <dgm:spPr/>
    </dgm:pt>
    <dgm:pt modelId="{88769F1C-429A-4443-8CCF-220E16E61AAE}" type="pres">
      <dgm:prSet presAssocID="{6961C275-3DBB-4DE1-BCD4-AB302FA051F7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991368A6-CBCD-4E79-9DAD-4A0DFA15EDD4}" type="pres">
      <dgm:prSet presAssocID="{6961C275-3DBB-4DE1-BCD4-AB302FA051F7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D1F36F-8BE3-45C1-811F-1E61D5323B1A}" type="pres">
      <dgm:prSet presAssocID="{F29DD021-CE40-4575-B906-196162B72CDE}" presName="Accent2" presStyleCnt="0"/>
      <dgm:spPr/>
    </dgm:pt>
    <dgm:pt modelId="{8D471B5B-7BD8-456A-B7B3-8C5FD775318A}" type="pres">
      <dgm:prSet presAssocID="{F29DD021-CE40-4575-B906-196162B72CDE}" presName="Accent" presStyleLbl="node1" presStyleIdx="2" presStyleCnt="4"/>
      <dgm:spPr/>
    </dgm:pt>
    <dgm:pt modelId="{14F7D362-6EFC-4A04-8049-EBBDFC351960}" type="pres">
      <dgm:prSet presAssocID="{F29DD021-CE40-4575-B906-196162B72CDE}" presName="ParentBackground2" presStyleCnt="0"/>
      <dgm:spPr/>
    </dgm:pt>
    <dgm:pt modelId="{B2D46827-A137-4AD7-8B29-898EA761CFCA}" type="pres">
      <dgm:prSet presAssocID="{F29DD021-CE40-4575-B906-196162B72CDE}" presName="ParentBackground" presStyleLbl="fgAcc1" presStyleIdx="2" presStyleCnt="4"/>
      <dgm:spPr/>
      <dgm:t>
        <a:bodyPr/>
        <a:lstStyle/>
        <a:p>
          <a:endParaRPr lang="en-US"/>
        </a:p>
      </dgm:t>
    </dgm:pt>
    <dgm:pt modelId="{601E9822-A1BB-41DB-B887-74464EA2AF56}" type="pres">
      <dgm:prSet presAssocID="{F29DD021-CE40-4575-B906-196162B72CDE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0C6F31-46F0-432B-AF28-A3F5A39CF94E}" type="pres">
      <dgm:prSet presAssocID="{071FE8AA-C3D7-4B25-86EB-BDBA2FBA4E1D}" presName="Accent1" presStyleCnt="0"/>
      <dgm:spPr/>
    </dgm:pt>
    <dgm:pt modelId="{411B7651-A5F9-47CD-8CCC-B0218F5F3294}" type="pres">
      <dgm:prSet presAssocID="{071FE8AA-C3D7-4B25-86EB-BDBA2FBA4E1D}" presName="Accent" presStyleLbl="node1" presStyleIdx="3" presStyleCnt="4"/>
      <dgm:spPr/>
    </dgm:pt>
    <dgm:pt modelId="{3393E90F-215B-49C8-B9CC-476C916C5F2C}" type="pres">
      <dgm:prSet presAssocID="{071FE8AA-C3D7-4B25-86EB-BDBA2FBA4E1D}" presName="ParentBackground1" presStyleCnt="0"/>
      <dgm:spPr/>
    </dgm:pt>
    <dgm:pt modelId="{F545928C-861D-4EF3-AF8C-EA79E573B977}" type="pres">
      <dgm:prSet presAssocID="{071FE8AA-C3D7-4B25-86EB-BDBA2FBA4E1D}" presName="ParentBackground" presStyleLbl="fgAcc1" presStyleIdx="3" presStyleCnt="4"/>
      <dgm:spPr/>
      <dgm:t>
        <a:bodyPr/>
        <a:lstStyle/>
        <a:p>
          <a:endParaRPr lang="en-US"/>
        </a:p>
      </dgm:t>
    </dgm:pt>
    <dgm:pt modelId="{C172740A-1ED7-45D6-839C-7CE04196DCE8}" type="pres">
      <dgm:prSet presAssocID="{071FE8AA-C3D7-4B25-86EB-BDBA2FBA4E1D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341037-B347-4031-8B62-411F89CB9EE6}" srcId="{3EC03679-277A-4C45-9C85-8A27116BF7AB}" destId="{95B9BDE0-1CA3-430F-A0E2-54EC7BC80794}" srcOrd="3" destOrd="0" parTransId="{DB67D9D6-DD1F-4F36-A0E1-95E4B1F56EAD}" sibTransId="{353FB606-5C5B-4670-8B3C-56C243409A71}"/>
    <dgm:cxn modelId="{54E45C4A-30B3-460D-A14C-8252CCCD61C0}" srcId="{3EC03679-277A-4C45-9C85-8A27116BF7AB}" destId="{071FE8AA-C3D7-4B25-86EB-BDBA2FBA4E1D}" srcOrd="0" destOrd="0" parTransId="{920BD934-7432-409F-B57C-D8DBAE2D7A7C}" sibTransId="{52373EEE-53A4-4F58-A245-1C4D487A6FBF}"/>
    <dgm:cxn modelId="{D0BD1DEE-8696-4659-B7E4-08CFC7481FC2}" srcId="{3EC03679-277A-4C45-9C85-8A27116BF7AB}" destId="{F29DD021-CE40-4575-B906-196162B72CDE}" srcOrd="1" destOrd="0" parTransId="{017B1338-2FE1-496C-A5EE-692F8A24AE83}" sibTransId="{2ABFAC37-C12A-4C61-B8EA-85F608FBE033}"/>
    <dgm:cxn modelId="{18907571-CA64-47A7-B776-69B0B66E789C}" type="presOf" srcId="{071FE8AA-C3D7-4B25-86EB-BDBA2FBA4E1D}" destId="{C172740A-1ED7-45D6-839C-7CE04196DCE8}" srcOrd="1" destOrd="0" presId="urn:microsoft.com/office/officeart/2011/layout/CircleProcess"/>
    <dgm:cxn modelId="{AC7B5E2E-4A36-4945-99EA-158390D37A53}" type="presOf" srcId="{6961C275-3DBB-4DE1-BCD4-AB302FA051F7}" destId="{991368A6-CBCD-4E79-9DAD-4A0DFA15EDD4}" srcOrd="1" destOrd="0" presId="urn:microsoft.com/office/officeart/2011/layout/CircleProcess"/>
    <dgm:cxn modelId="{59761B2C-7E5A-469D-9C14-2D53B260ABF5}" type="presOf" srcId="{3EC03679-277A-4C45-9C85-8A27116BF7AB}" destId="{63CD8A3E-F03A-435C-9DAD-DDCF695BD0A5}" srcOrd="0" destOrd="0" presId="urn:microsoft.com/office/officeart/2011/layout/CircleProcess"/>
    <dgm:cxn modelId="{EA11FBCF-3CF1-430F-8790-CC0ECD68F219}" type="presOf" srcId="{F29DD021-CE40-4575-B906-196162B72CDE}" destId="{601E9822-A1BB-41DB-B887-74464EA2AF56}" srcOrd="1" destOrd="0" presId="urn:microsoft.com/office/officeart/2011/layout/CircleProcess"/>
    <dgm:cxn modelId="{B884EB88-4BD0-45EE-9651-10DFEA99D40A}" type="presOf" srcId="{F29DD021-CE40-4575-B906-196162B72CDE}" destId="{B2D46827-A137-4AD7-8B29-898EA761CFCA}" srcOrd="0" destOrd="0" presId="urn:microsoft.com/office/officeart/2011/layout/CircleProcess"/>
    <dgm:cxn modelId="{ECFE37E7-72BF-4C38-81BE-2E4C1C80FCA3}" type="presOf" srcId="{95B9BDE0-1CA3-430F-A0E2-54EC7BC80794}" destId="{C521ADA5-65AD-4DF2-83A5-ABF3CDCDE819}" srcOrd="0" destOrd="0" presId="urn:microsoft.com/office/officeart/2011/layout/CircleProcess"/>
    <dgm:cxn modelId="{AEE6E6E8-0FC3-4F7F-87C8-DC0E33CAB790}" srcId="{3EC03679-277A-4C45-9C85-8A27116BF7AB}" destId="{6961C275-3DBB-4DE1-BCD4-AB302FA051F7}" srcOrd="2" destOrd="0" parTransId="{FE76F3B1-D046-4B56-8203-9F6C7AA137E4}" sibTransId="{CE4A9AE3-F3F1-47B3-BBDB-24D0B8056B7A}"/>
    <dgm:cxn modelId="{D9128E84-D73A-4117-8286-475F491A5E2F}" type="presOf" srcId="{95B9BDE0-1CA3-430F-A0E2-54EC7BC80794}" destId="{010CECA5-7BAB-4E3A-8A9E-FFE165F062BF}" srcOrd="1" destOrd="0" presId="urn:microsoft.com/office/officeart/2011/layout/CircleProcess"/>
    <dgm:cxn modelId="{B77FCE1A-6570-4BD1-A006-FE81384BE1F0}" type="presOf" srcId="{6961C275-3DBB-4DE1-BCD4-AB302FA051F7}" destId="{88769F1C-429A-4443-8CCF-220E16E61AAE}" srcOrd="0" destOrd="0" presId="urn:microsoft.com/office/officeart/2011/layout/CircleProcess"/>
    <dgm:cxn modelId="{FE608413-DB68-406C-B6A5-282B37715EA6}" type="presOf" srcId="{071FE8AA-C3D7-4B25-86EB-BDBA2FBA4E1D}" destId="{F545928C-861D-4EF3-AF8C-EA79E573B977}" srcOrd="0" destOrd="0" presId="urn:microsoft.com/office/officeart/2011/layout/CircleProcess"/>
    <dgm:cxn modelId="{152AC713-0139-49A5-A530-27700C566727}" type="presParOf" srcId="{63CD8A3E-F03A-435C-9DAD-DDCF695BD0A5}" destId="{0B6B446C-53D2-4264-97A9-3F32BF1B8308}" srcOrd="0" destOrd="0" presId="urn:microsoft.com/office/officeart/2011/layout/CircleProcess"/>
    <dgm:cxn modelId="{8B856ECE-FB87-4B1B-8D9C-DDB2C648D9F5}" type="presParOf" srcId="{0B6B446C-53D2-4264-97A9-3F32BF1B8308}" destId="{58553301-23ED-4E4F-9B2B-A701AB761403}" srcOrd="0" destOrd="0" presId="urn:microsoft.com/office/officeart/2011/layout/CircleProcess"/>
    <dgm:cxn modelId="{27AC06A2-A800-49FD-963C-F25CEFC719C2}" type="presParOf" srcId="{63CD8A3E-F03A-435C-9DAD-DDCF695BD0A5}" destId="{EA79780F-D32D-49FD-864E-0C828E3ED305}" srcOrd="1" destOrd="0" presId="urn:microsoft.com/office/officeart/2011/layout/CircleProcess"/>
    <dgm:cxn modelId="{C18FDF53-E072-47FC-A301-F7B2169FA6A3}" type="presParOf" srcId="{EA79780F-D32D-49FD-864E-0C828E3ED305}" destId="{C521ADA5-65AD-4DF2-83A5-ABF3CDCDE819}" srcOrd="0" destOrd="0" presId="urn:microsoft.com/office/officeart/2011/layout/CircleProcess"/>
    <dgm:cxn modelId="{CE9297AA-85A6-48B2-B293-7537F6B8D62B}" type="presParOf" srcId="{63CD8A3E-F03A-435C-9DAD-DDCF695BD0A5}" destId="{010CECA5-7BAB-4E3A-8A9E-FFE165F062BF}" srcOrd="2" destOrd="0" presId="urn:microsoft.com/office/officeart/2011/layout/CircleProcess"/>
    <dgm:cxn modelId="{23A59868-F19F-481F-8681-B3656681D1C5}" type="presParOf" srcId="{63CD8A3E-F03A-435C-9DAD-DDCF695BD0A5}" destId="{E26E36EE-EC3B-4819-BDEF-E5E0CA6C89E0}" srcOrd="3" destOrd="0" presId="urn:microsoft.com/office/officeart/2011/layout/CircleProcess"/>
    <dgm:cxn modelId="{4EB9B79C-79FC-4E4E-988E-01F84CF88E8A}" type="presParOf" srcId="{E26E36EE-EC3B-4819-BDEF-E5E0CA6C89E0}" destId="{88362142-5868-447E-88AF-F9B9C10F43D7}" srcOrd="0" destOrd="0" presId="urn:microsoft.com/office/officeart/2011/layout/CircleProcess"/>
    <dgm:cxn modelId="{2DAE2F1F-8A8F-42C3-B19A-43648F77D972}" type="presParOf" srcId="{63CD8A3E-F03A-435C-9DAD-DDCF695BD0A5}" destId="{944F8F04-3E1D-4555-894F-F4BCBDEA4E45}" srcOrd="4" destOrd="0" presId="urn:microsoft.com/office/officeart/2011/layout/CircleProcess"/>
    <dgm:cxn modelId="{4285754A-BA92-46D7-A887-164480C4BFDB}" type="presParOf" srcId="{944F8F04-3E1D-4555-894F-F4BCBDEA4E45}" destId="{88769F1C-429A-4443-8CCF-220E16E61AAE}" srcOrd="0" destOrd="0" presId="urn:microsoft.com/office/officeart/2011/layout/CircleProcess"/>
    <dgm:cxn modelId="{E8779231-34C4-4CCB-BC0E-05B9ACA3ED3B}" type="presParOf" srcId="{63CD8A3E-F03A-435C-9DAD-DDCF695BD0A5}" destId="{991368A6-CBCD-4E79-9DAD-4A0DFA15EDD4}" srcOrd="5" destOrd="0" presId="urn:microsoft.com/office/officeart/2011/layout/CircleProcess"/>
    <dgm:cxn modelId="{0FD29DB9-9CCA-4EF3-9CF8-668D3A3DF179}" type="presParOf" srcId="{63CD8A3E-F03A-435C-9DAD-DDCF695BD0A5}" destId="{FDD1F36F-8BE3-45C1-811F-1E61D5323B1A}" srcOrd="6" destOrd="0" presId="urn:microsoft.com/office/officeart/2011/layout/CircleProcess"/>
    <dgm:cxn modelId="{D2C49F2E-26EA-495D-B9D5-8DD5DD9C6BDA}" type="presParOf" srcId="{FDD1F36F-8BE3-45C1-811F-1E61D5323B1A}" destId="{8D471B5B-7BD8-456A-B7B3-8C5FD775318A}" srcOrd="0" destOrd="0" presId="urn:microsoft.com/office/officeart/2011/layout/CircleProcess"/>
    <dgm:cxn modelId="{D71FB4F3-1F08-4AFE-B401-3F9069907280}" type="presParOf" srcId="{63CD8A3E-F03A-435C-9DAD-DDCF695BD0A5}" destId="{14F7D362-6EFC-4A04-8049-EBBDFC351960}" srcOrd="7" destOrd="0" presId="urn:microsoft.com/office/officeart/2011/layout/CircleProcess"/>
    <dgm:cxn modelId="{EEA6FF5E-3338-426D-885B-87ECBD5B4D84}" type="presParOf" srcId="{14F7D362-6EFC-4A04-8049-EBBDFC351960}" destId="{B2D46827-A137-4AD7-8B29-898EA761CFCA}" srcOrd="0" destOrd="0" presId="urn:microsoft.com/office/officeart/2011/layout/CircleProcess"/>
    <dgm:cxn modelId="{6E7DF2ED-1E07-4F51-8444-01164B156C9E}" type="presParOf" srcId="{63CD8A3E-F03A-435C-9DAD-DDCF695BD0A5}" destId="{601E9822-A1BB-41DB-B887-74464EA2AF56}" srcOrd="8" destOrd="0" presId="urn:microsoft.com/office/officeart/2011/layout/CircleProcess"/>
    <dgm:cxn modelId="{27B76936-1B2C-47CA-9CAE-6F9D3384E70C}" type="presParOf" srcId="{63CD8A3E-F03A-435C-9DAD-DDCF695BD0A5}" destId="{780C6F31-46F0-432B-AF28-A3F5A39CF94E}" srcOrd="9" destOrd="0" presId="urn:microsoft.com/office/officeart/2011/layout/CircleProcess"/>
    <dgm:cxn modelId="{23BB5AC1-C7F2-4559-BD18-6F6348532032}" type="presParOf" srcId="{780C6F31-46F0-432B-AF28-A3F5A39CF94E}" destId="{411B7651-A5F9-47CD-8CCC-B0218F5F3294}" srcOrd="0" destOrd="0" presId="urn:microsoft.com/office/officeart/2011/layout/CircleProcess"/>
    <dgm:cxn modelId="{FA7DDB60-3CDB-4C78-8CCC-B0564F2B8870}" type="presParOf" srcId="{63CD8A3E-F03A-435C-9DAD-DDCF695BD0A5}" destId="{3393E90F-215B-49C8-B9CC-476C916C5F2C}" srcOrd="10" destOrd="0" presId="urn:microsoft.com/office/officeart/2011/layout/CircleProcess"/>
    <dgm:cxn modelId="{A5DF7C5A-234F-47E0-9403-0F12FB6A1B18}" type="presParOf" srcId="{3393E90F-215B-49C8-B9CC-476C916C5F2C}" destId="{F545928C-861D-4EF3-AF8C-EA79E573B977}" srcOrd="0" destOrd="0" presId="urn:microsoft.com/office/officeart/2011/layout/CircleProcess"/>
    <dgm:cxn modelId="{3795A549-39F9-4504-9B87-1CABE9C159E1}" type="presParOf" srcId="{63CD8A3E-F03A-435C-9DAD-DDCF695BD0A5}" destId="{C172740A-1ED7-45D6-839C-7CE04196DCE8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0F4B41-1E54-4332-84F9-D1C4E357A486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A3120C-0BBC-4C08-B314-F9E02CE560BF}">
      <dgm:prSet phldrT="[Text]"/>
      <dgm:spPr/>
      <dgm:t>
        <a:bodyPr/>
        <a:lstStyle/>
        <a:p>
          <a:r>
            <a:rPr lang="en-US" dirty="0"/>
            <a:t>Radiology</a:t>
          </a:r>
        </a:p>
      </dgm:t>
    </dgm:pt>
    <dgm:pt modelId="{19CF9D91-0DA4-413C-A189-69352EC2F51C}" type="parTrans" cxnId="{2250D683-8B90-40FC-99A3-D9465E909BC3}">
      <dgm:prSet/>
      <dgm:spPr/>
      <dgm:t>
        <a:bodyPr/>
        <a:lstStyle/>
        <a:p>
          <a:endParaRPr lang="en-US"/>
        </a:p>
      </dgm:t>
    </dgm:pt>
    <dgm:pt modelId="{B9D387A6-2650-45CB-995C-DFA4EC7C238A}" type="sibTrans" cxnId="{2250D683-8B90-40FC-99A3-D9465E909BC3}">
      <dgm:prSet/>
      <dgm:spPr/>
      <dgm:t>
        <a:bodyPr/>
        <a:lstStyle/>
        <a:p>
          <a:endParaRPr lang="en-US"/>
        </a:p>
      </dgm:t>
    </dgm:pt>
    <dgm:pt modelId="{631FA5C4-79CF-4B32-BE07-28A0CD142A9A}">
      <dgm:prSet phldrT="[Text]"/>
      <dgm:spPr/>
      <dgm:t>
        <a:bodyPr/>
        <a:lstStyle/>
        <a:p>
          <a:r>
            <a:rPr lang="en-US" dirty="0"/>
            <a:t>Breast (BIRADS3)</a:t>
          </a:r>
        </a:p>
      </dgm:t>
    </dgm:pt>
    <dgm:pt modelId="{56994A6D-5D1A-4B17-B97C-2038B8916A8D}" type="parTrans" cxnId="{AEBE1977-73B7-4D22-9ABF-D5AD6A724266}">
      <dgm:prSet/>
      <dgm:spPr/>
      <dgm:t>
        <a:bodyPr/>
        <a:lstStyle/>
        <a:p>
          <a:endParaRPr lang="en-US"/>
        </a:p>
      </dgm:t>
    </dgm:pt>
    <dgm:pt modelId="{2C5EE89C-5639-4190-9BAA-40880A0BDBD4}" type="sibTrans" cxnId="{AEBE1977-73B7-4D22-9ABF-D5AD6A724266}">
      <dgm:prSet/>
      <dgm:spPr/>
      <dgm:t>
        <a:bodyPr/>
        <a:lstStyle/>
        <a:p>
          <a:endParaRPr lang="en-US"/>
        </a:p>
      </dgm:t>
    </dgm:pt>
    <dgm:pt modelId="{96251006-3BA9-4824-899F-E1C24F32CC13}">
      <dgm:prSet phldrT="[Text]"/>
      <dgm:spPr/>
      <dgm:t>
        <a:bodyPr/>
        <a:lstStyle/>
        <a:p>
          <a:r>
            <a:rPr lang="en-US" dirty="0"/>
            <a:t>Pancreatic cysts</a:t>
          </a:r>
        </a:p>
      </dgm:t>
    </dgm:pt>
    <dgm:pt modelId="{C31DC99E-DFD9-44B6-818B-B438763D7E34}" type="parTrans" cxnId="{C872121A-E56C-40AD-BBE4-1F9D6571EA24}">
      <dgm:prSet/>
      <dgm:spPr/>
      <dgm:t>
        <a:bodyPr/>
        <a:lstStyle/>
        <a:p>
          <a:endParaRPr lang="en-US"/>
        </a:p>
      </dgm:t>
    </dgm:pt>
    <dgm:pt modelId="{E4A25B62-AC34-4D73-8554-266B70F511E6}" type="sibTrans" cxnId="{C872121A-E56C-40AD-BBE4-1F9D6571EA24}">
      <dgm:prSet/>
      <dgm:spPr/>
      <dgm:t>
        <a:bodyPr/>
        <a:lstStyle/>
        <a:p>
          <a:endParaRPr lang="en-US"/>
        </a:p>
      </dgm:t>
    </dgm:pt>
    <dgm:pt modelId="{A52FD581-482F-4EB7-A29C-FD8E21981AF7}">
      <dgm:prSet phldrT="[Text]"/>
      <dgm:spPr/>
      <dgm:t>
        <a:bodyPr/>
        <a:lstStyle/>
        <a:p>
          <a:r>
            <a:rPr lang="en-US" dirty="0"/>
            <a:t>Cancer</a:t>
          </a:r>
        </a:p>
      </dgm:t>
    </dgm:pt>
    <dgm:pt modelId="{663668DB-012F-4F34-AEFD-1EA4A467DB33}" type="parTrans" cxnId="{B341E8BD-8CFC-429E-8F8E-9FC82FCC644C}">
      <dgm:prSet/>
      <dgm:spPr/>
      <dgm:t>
        <a:bodyPr/>
        <a:lstStyle/>
        <a:p>
          <a:endParaRPr lang="en-US"/>
        </a:p>
      </dgm:t>
    </dgm:pt>
    <dgm:pt modelId="{74382368-2174-4A79-9903-B183ACD3AF02}" type="sibTrans" cxnId="{B341E8BD-8CFC-429E-8F8E-9FC82FCC644C}">
      <dgm:prSet/>
      <dgm:spPr/>
      <dgm:t>
        <a:bodyPr/>
        <a:lstStyle/>
        <a:p>
          <a:endParaRPr lang="en-US"/>
        </a:p>
      </dgm:t>
    </dgm:pt>
    <dgm:pt modelId="{E2078A4A-83ED-458E-BB72-8D3A01D440AB}">
      <dgm:prSet phldrT="[Text]"/>
      <dgm:spPr/>
      <dgm:t>
        <a:bodyPr/>
        <a:lstStyle/>
        <a:p>
          <a:r>
            <a:rPr lang="en-US" dirty="0"/>
            <a:t>Prostate</a:t>
          </a:r>
        </a:p>
      </dgm:t>
    </dgm:pt>
    <dgm:pt modelId="{79F9E8CB-3C19-4A33-BF9D-516CE75A6802}" type="parTrans" cxnId="{B272E1EC-8A57-4FDD-B1CF-59C94A3A2A4B}">
      <dgm:prSet/>
      <dgm:spPr/>
      <dgm:t>
        <a:bodyPr/>
        <a:lstStyle/>
        <a:p>
          <a:endParaRPr lang="en-US"/>
        </a:p>
      </dgm:t>
    </dgm:pt>
    <dgm:pt modelId="{5CD1E5CC-0F64-4D19-B557-A4CF8C12AACF}" type="sibTrans" cxnId="{B272E1EC-8A57-4FDD-B1CF-59C94A3A2A4B}">
      <dgm:prSet/>
      <dgm:spPr/>
      <dgm:t>
        <a:bodyPr/>
        <a:lstStyle/>
        <a:p>
          <a:endParaRPr lang="en-US"/>
        </a:p>
      </dgm:t>
    </dgm:pt>
    <dgm:pt modelId="{BA298850-C595-4829-AA03-F306427F7299}">
      <dgm:prSet phldrT="[Text]"/>
      <dgm:spPr/>
      <dgm:t>
        <a:bodyPr/>
        <a:lstStyle/>
        <a:p>
          <a:r>
            <a:rPr lang="en-US" dirty="0"/>
            <a:t>Cervical</a:t>
          </a:r>
        </a:p>
      </dgm:t>
    </dgm:pt>
    <dgm:pt modelId="{DC5F4EDC-338E-4B8F-9C69-F319A3487120}" type="parTrans" cxnId="{CBA0C3C8-C202-4730-B17D-926D5019B92A}">
      <dgm:prSet/>
      <dgm:spPr/>
      <dgm:t>
        <a:bodyPr/>
        <a:lstStyle/>
        <a:p>
          <a:endParaRPr lang="en-US"/>
        </a:p>
      </dgm:t>
    </dgm:pt>
    <dgm:pt modelId="{BA9B07F3-9317-44C8-81C7-24CA97B15B92}" type="sibTrans" cxnId="{CBA0C3C8-C202-4730-B17D-926D5019B92A}">
      <dgm:prSet/>
      <dgm:spPr/>
      <dgm:t>
        <a:bodyPr/>
        <a:lstStyle/>
        <a:p>
          <a:endParaRPr lang="en-US"/>
        </a:p>
      </dgm:t>
    </dgm:pt>
    <dgm:pt modelId="{3E0D7C9B-6453-4D9B-9CA2-71C9AA29F6C9}">
      <dgm:prSet phldrT="[Text]"/>
      <dgm:spPr/>
      <dgm:t>
        <a:bodyPr/>
        <a:lstStyle/>
        <a:p>
          <a:r>
            <a:rPr lang="en-US" dirty="0"/>
            <a:t>Medication Safety</a:t>
          </a:r>
        </a:p>
      </dgm:t>
    </dgm:pt>
    <dgm:pt modelId="{C843B979-B5F4-4D3E-8B50-86D3BD7DC624}" type="parTrans" cxnId="{590908B2-7164-4F9A-A5D3-2C4402287D1E}">
      <dgm:prSet/>
      <dgm:spPr/>
      <dgm:t>
        <a:bodyPr/>
        <a:lstStyle/>
        <a:p>
          <a:endParaRPr lang="en-US"/>
        </a:p>
      </dgm:t>
    </dgm:pt>
    <dgm:pt modelId="{8C8FED39-B042-4E52-A7D4-2A6E2EA0250B}" type="sibTrans" cxnId="{590908B2-7164-4F9A-A5D3-2C4402287D1E}">
      <dgm:prSet/>
      <dgm:spPr/>
      <dgm:t>
        <a:bodyPr/>
        <a:lstStyle/>
        <a:p>
          <a:endParaRPr lang="en-US"/>
        </a:p>
      </dgm:t>
    </dgm:pt>
    <dgm:pt modelId="{5DB7D545-ADC9-4058-B64C-4190B55DAFB0}">
      <dgm:prSet phldrT="[Text]"/>
      <dgm:spPr/>
      <dgm:t>
        <a:bodyPr/>
        <a:lstStyle/>
        <a:p>
          <a:r>
            <a:rPr lang="en-US" dirty="0"/>
            <a:t>High-risk medications</a:t>
          </a:r>
        </a:p>
      </dgm:t>
    </dgm:pt>
    <dgm:pt modelId="{FFE2E60E-5F8E-446C-B991-433AC13D49A7}" type="parTrans" cxnId="{EF7A03B5-62F0-4BCB-8410-EBD90EA7C1EF}">
      <dgm:prSet/>
      <dgm:spPr/>
      <dgm:t>
        <a:bodyPr/>
        <a:lstStyle/>
        <a:p>
          <a:endParaRPr lang="en-US"/>
        </a:p>
      </dgm:t>
    </dgm:pt>
    <dgm:pt modelId="{191852EB-5980-4884-BBC6-5BBFDD62ABD6}" type="sibTrans" cxnId="{EF7A03B5-62F0-4BCB-8410-EBD90EA7C1EF}">
      <dgm:prSet/>
      <dgm:spPr/>
      <dgm:t>
        <a:bodyPr/>
        <a:lstStyle/>
        <a:p>
          <a:endParaRPr lang="en-US"/>
        </a:p>
      </dgm:t>
    </dgm:pt>
    <dgm:pt modelId="{FF09E339-F4DB-4EFF-8343-C8BEFFA7657B}">
      <dgm:prSet phldrT="[Text]"/>
      <dgm:spPr/>
      <dgm:t>
        <a:bodyPr/>
        <a:lstStyle/>
        <a:p>
          <a:r>
            <a:rPr lang="en-US" dirty="0"/>
            <a:t>High-risk patients</a:t>
          </a:r>
        </a:p>
      </dgm:t>
    </dgm:pt>
    <dgm:pt modelId="{DCA7469B-A2E6-43D0-825E-CB5863EC9458}" type="parTrans" cxnId="{F7A802DC-4F55-458F-B981-ADB05A90C347}">
      <dgm:prSet/>
      <dgm:spPr/>
      <dgm:t>
        <a:bodyPr/>
        <a:lstStyle/>
        <a:p>
          <a:endParaRPr lang="en-US"/>
        </a:p>
      </dgm:t>
    </dgm:pt>
    <dgm:pt modelId="{9580678C-B2F8-4A91-BE64-06CE6C74ABD1}" type="sibTrans" cxnId="{F7A802DC-4F55-458F-B981-ADB05A90C347}">
      <dgm:prSet/>
      <dgm:spPr/>
      <dgm:t>
        <a:bodyPr/>
        <a:lstStyle/>
        <a:p>
          <a:endParaRPr lang="en-US"/>
        </a:p>
      </dgm:t>
    </dgm:pt>
    <dgm:pt modelId="{4FA3D18A-E1AD-408C-9803-264A8B8DA08A}" type="pres">
      <dgm:prSet presAssocID="{FD0F4B41-1E54-4332-84F9-D1C4E357A48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C79F45-3101-4885-8788-65E7F7371D2A}" type="pres">
      <dgm:prSet presAssocID="{C5A3120C-0BBC-4C08-B314-F9E02CE560BF}" presName="compNode" presStyleCnt="0"/>
      <dgm:spPr/>
    </dgm:pt>
    <dgm:pt modelId="{6519D55B-44E9-46F9-A7BD-20816CC1E6FE}" type="pres">
      <dgm:prSet presAssocID="{C5A3120C-0BBC-4C08-B314-F9E02CE560BF}" presName="aNode" presStyleLbl="bgShp" presStyleIdx="0" presStyleCnt="3"/>
      <dgm:spPr/>
      <dgm:t>
        <a:bodyPr/>
        <a:lstStyle/>
        <a:p>
          <a:endParaRPr lang="en-US"/>
        </a:p>
      </dgm:t>
    </dgm:pt>
    <dgm:pt modelId="{95DB1140-FA28-4E3D-BA86-5DFD477B8994}" type="pres">
      <dgm:prSet presAssocID="{C5A3120C-0BBC-4C08-B314-F9E02CE560BF}" presName="textNode" presStyleLbl="bgShp" presStyleIdx="0" presStyleCnt="3"/>
      <dgm:spPr/>
      <dgm:t>
        <a:bodyPr/>
        <a:lstStyle/>
        <a:p>
          <a:endParaRPr lang="en-US"/>
        </a:p>
      </dgm:t>
    </dgm:pt>
    <dgm:pt modelId="{1D6A589C-9DB5-455C-A3B1-88A87B427F7C}" type="pres">
      <dgm:prSet presAssocID="{C5A3120C-0BBC-4C08-B314-F9E02CE560BF}" presName="compChildNode" presStyleCnt="0"/>
      <dgm:spPr/>
    </dgm:pt>
    <dgm:pt modelId="{4B303CE4-A37B-4BE8-9167-E0A220A246FF}" type="pres">
      <dgm:prSet presAssocID="{C5A3120C-0BBC-4C08-B314-F9E02CE560BF}" presName="theInnerList" presStyleCnt="0"/>
      <dgm:spPr/>
    </dgm:pt>
    <dgm:pt modelId="{CBD4CF3E-2864-493A-A1F9-4F6B96EF1C2D}" type="pres">
      <dgm:prSet presAssocID="{631FA5C4-79CF-4B32-BE07-28A0CD142A9A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A36A1-E1F4-4682-91C3-4D4178BC3451}" type="pres">
      <dgm:prSet presAssocID="{631FA5C4-79CF-4B32-BE07-28A0CD142A9A}" presName="aSpace2" presStyleCnt="0"/>
      <dgm:spPr/>
    </dgm:pt>
    <dgm:pt modelId="{5EF9DD72-BF62-49DB-9A73-808BDCF5BB95}" type="pres">
      <dgm:prSet presAssocID="{96251006-3BA9-4824-899F-E1C24F32CC13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E63EB7-134B-4D48-91F9-7258AE074609}" type="pres">
      <dgm:prSet presAssocID="{C5A3120C-0BBC-4C08-B314-F9E02CE560BF}" presName="aSpace" presStyleCnt="0"/>
      <dgm:spPr/>
    </dgm:pt>
    <dgm:pt modelId="{97334ABF-765E-4AB2-8149-67EA98EE2457}" type="pres">
      <dgm:prSet presAssocID="{A52FD581-482F-4EB7-A29C-FD8E21981AF7}" presName="compNode" presStyleCnt="0"/>
      <dgm:spPr/>
    </dgm:pt>
    <dgm:pt modelId="{05A29C9C-D469-429B-B910-0320699EAFF0}" type="pres">
      <dgm:prSet presAssocID="{A52FD581-482F-4EB7-A29C-FD8E21981AF7}" presName="aNode" presStyleLbl="bgShp" presStyleIdx="1" presStyleCnt="3"/>
      <dgm:spPr/>
      <dgm:t>
        <a:bodyPr/>
        <a:lstStyle/>
        <a:p>
          <a:endParaRPr lang="en-US"/>
        </a:p>
      </dgm:t>
    </dgm:pt>
    <dgm:pt modelId="{405807F2-1AF0-4B77-BADE-1BB5487F3BFD}" type="pres">
      <dgm:prSet presAssocID="{A52FD581-482F-4EB7-A29C-FD8E21981AF7}" presName="textNode" presStyleLbl="bgShp" presStyleIdx="1" presStyleCnt="3"/>
      <dgm:spPr/>
      <dgm:t>
        <a:bodyPr/>
        <a:lstStyle/>
        <a:p>
          <a:endParaRPr lang="en-US"/>
        </a:p>
      </dgm:t>
    </dgm:pt>
    <dgm:pt modelId="{0C142B5A-ED19-4312-B422-A964201DA078}" type="pres">
      <dgm:prSet presAssocID="{A52FD581-482F-4EB7-A29C-FD8E21981AF7}" presName="compChildNode" presStyleCnt="0"/>
      <dgm:spPr/>
    </dgm:pt>
    <dgm:pt modelId="{B641393D-A14F-4234-B21B-AEC4B2CD6847}" type="pres">
      <dgm:prSet presAssocID="{A52FD581-482F-4EB7-A29C-FD8E21981AF7}" presName="theInnerList" presStyleCnt="0"/>
      <dgm:spPr/>
    </dgm:pt>
    <dgm:pt modelId="{37898499-830E-429A-BAB0-218DAFA62CD9}" type="pres">
      <dgm:prSet presAssocID="{E2078A4A-83ED-458E-BB72-8D3A01D440AB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08BAC-34F4-434D-B3DA-7EE8B490B8C1}" type="pres">
      <dgm:prSet presAssocID="{E2078A4A-83ED-458E-BB72-8D3A01D440AB}" presName="aSpace2" presStyleCnt="0"/>
      <dgm:spPr/>
    </dgm:pt>
    <dgm:pt modelId="{E96CF73E-6072-441F-86F7-175722A1C3D0}" type="pres">
      <dgm:prSet presAssocID="{BA298850-C595-4829-AA03-F306427F7299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04B8D-A07A-4715-B456-033FE26A5883}" type="pres">
      <dgm:prSet presAssocID="{A52FD581-482F-4EB7-A29C-FD8E21981AF7}" presName="aSpace" presStyleCnt="0"/>
      <dgm:spPr/>
    </dgm:pt>
    <dgm:pt modelId="{13EB877B-C629-4867-A523-7CDB5503BC2B}" type="pres">
      <dgm:prSet presAssocID="{3E0D7C9B-6453-4D9B-9CA2-71C9AA29F6C9}" presName="compNode" presStyleCnt="0"/>
      <dgm:spPr/>
    </dgm:pt>
    <dgm:pt modelId="{D7F648FD-C6F1-4764-97F8-5A6C3B0709BC}" type="pres">
      <dgm:prSet presAssocID="{3E0D7C9B-6453-4D9B-9CA2-71C9AA29F6C9}" presName="aNode" presStyleLbl="bgShp" presStyleIdx="2" presStyleCnt="3"/>
      <dgm:spPr/>
      <dgm:t>
        <a:bodyPr/>
        <a:lstStyle/>
        <a:p>
          <a:endParaRPr lang="en-US"/>
        </a:p>
      </dgm:t>
    </dgm:pt>
    <dgm:pt modelId="{735D8627-E927-4958-BE3B-5970C4F5E84C}" type="pres">
      <dgm:prSet presAssocID="{3E0D7C9B-6453-4D9B-9CA2-71C9AA29F6C9}" presName="textNode" presStyleLbl="bgShp" presStyleIdx="2" presStyleCnt="3"/>
      <dgm:spPr/>
      <dgm:t>
        <a:bodyPr/>
        <a:lstStyle/>
        <a:p>
          <a:endParaRPr lang="en-US"/>
        </a:p>
      </dgm:t>
    </dgm:pt>
    <dgm:pt modelId="{102E648D-C3B6-4A28-8F9C-0E4E1E7D2A52}" type="pres">
      <dgm:prSet presAssocID="{3E0D7C9B-6453-4D9B-9CA2-71C9AA29F6C9}" presName="compChildNode" presStyleCnt="0"/>
      <dgm:spPr/>
    </dgm:pt>
    <dgm:pt modelId="{828DB51D-4540-402C-910D-7611D4CDCA6D}" type="pres">
      <dgm:prSet presAssocID="{3E0D7C9B-6453-4D9B-9CA2-71C9AA29F6C9}" presName="theInnerList" presStyleCnt="0"/>
      <dgm:spPr/>
    </dgm:pt>
    <dgm:pt modelId="{4E2AD0FD-1F79-49D1-9DF1-1FD8F26F841A}" type="pres">
      <dgm:prSet presAssocID="{5DB7D545-ADC9-4058-B64C-4190B55DAFB0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2C759-D692-497E-940A-69CE5F2792AB}" type="pres">
      <dgm:prSet presAssocID="{5DB7D545-ADC9-4058-B64C-4190B55DAFB0}" presName="aSpace2" presStyleCnt="0"/>
      <dgm:spPr/>
    </dgm:pt>
    <dgm:pt modelId="{4B15DD93-B2FB-42FA-B4F7-0DC9BA16038D}" type="pres">
      <dgm:prSet presAssocID="{FF09E339-F4DB-4EFF-8343-C8BEFFA7657B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77DABA-7D30-46FB-B734-5150F2E62922}" type="presOf" srcId="{FF09E339-F4DB-4EFF-8343-C8BEFFA7657B}" destId="{4B15DD93-B2FB-42FA-B4F7-0DC9BA16038D}" srcOrd="0" destOrd="0" presId="urn:microsoft.com/office/officeart/2005/8/layout/lProcess2"/>
    <dgm:cxn modelId="{B93F0D1F-F6E6-4D84-BDE4-7A0E482159AD}" type="presOf" srcId="{C5A3120C-0BBC-4C08-B314-F9E02CE560BF}" destId="{6519D55B-44E9-46F9-A7BD-20816CC1E6FE}" srcOrd="0" destOrd="0" presId="urn:microsoft.com/office/officeart/2005/8/layout/lProcess2"/>
    <dgm:cxn modelId="{B341E8BD-8CFC-429E-8F8E-9FC82FCC644C}" srcId="{FD0F4B41-1E54-4332-84F9-D1C4E357A486}" destId="{A52FD581-482F-4EB7-A29C-FD8E21981AF7}" srcOrd="1" destOrd="0" parTransId="{663668DB-012F-4F34-AEFD-1EA4A467DB33}" sibTransId="{74382368-2174-4A79-9903-B183ACD3AF02}"/>
    <dgm:cxn modelId="{EF5FA2C5-F745-4D1F-AE18-0D0EDE3A8944}" type="presOf" srcId="{5DB7D545-ADC9-4058-B64C-4190B55DAFB0}" destId="{4E2AD0FD-1F79-49D1-9DF1-1FD8F26F841A}" srcOrd="0" destOrd="0" presId="urn:microsoft.com/office/officeart/2005/8/layout/lProcess2"/>
    <dgm:cxn modelId="{F7A802DC-4F55-458F-B981-ADB05A90C347}" srcId="{3E0D7C9B-6453-4D9B-9CA2-71C9AA29F6C9}" destId="{FF09E339-F4DB-4EFF-8343-C8BEFFA7657B}" srcOrd="1" destOrd="0" parTransId="{DCA7469B-A2E6-43D0-825E-CB5863EC9458}" sibTransId="{9580678C-B2F8-4A91-BE64-06CE6C74ABD1}"/>
    <dgm:cxn modelId="{B9AAFDC4-41D7-492D-8FEB-4896B1728DFE}" type="presOf" srcId="{631FA5C4-79CF-4B32-BE07-28A0CD142A9A}" destId="{CBD4CF3E-2864-493A-A1F9-4F6B96EF1C2D}" srcOrd="0" destOrd="0" presId="urn:microsoft.com/office/officeart/2005/8/layout/lProcess2"/>
    <dgm:cxn modelId="{91C25C45-29FE-495D-8B3F-57574AF9BE22}" type="presOf" srcId="{C5A3120C-0BBC-4C08-B314-F9E02CE560BF}" destId="{95DB1140-FA28-4E3D-BA86-5DFD477B8994}" srcOrd="1" destOrd="0" presId="urn:microsoft.com/office/officeart/2005/8/layout/lProcess2"/>
    <dgm:cxn modelId="{6D655149-98C8-4DBF-88ED-F002FCFA8AF0}" type="presOf" srcId="{E2078A4A-83ED-458E-BB72-8D3A01D440AB}" destId="{37898499-830E-429A-BAB0-218DAFA62CD9}" srcOrd="0" destOrd="0" presId="urn:microsoft.com/office/officeart/2005/8/layout/lProcess2"/>
    <dgm:cxn modelId="{02B5CF7E-ED52-4857-9572-9E773FDED2A0}" type="presOf" srcId="{A52FD581-482F-4EB7-A29C-FD8E21981AF7}" destId="{405807F2-1AF0-4B77-BADE-1BB5487F3BFD}" srcOrd="1" destOrd="0" presId="urn:microsoft.com/office/officeart/2005/8/layout/lProcess2"/>
    <dgm:cxn modelId="{590908B2-7164-4F9A-A5D3-2C4402287D1E}" srcId="{FD0F4B41-1E54-4332-84F9-D1C4E357A486}" destId="{3E0D7C9B-6453-4D9B-9CA2-71C9AA29F6C9}" srcOrd="2" destOrd="0" parTransId="{C843B979-B5F4-4D3E-8B50-86D3BD7DC624}" sibTransId="{8C8FED39-B042-4E52-A7D4-2A6E2EA0250B}"/>
    <dgm:cxn modelId="{C872121A-E56C-40AD-BBE4-1F9D6571EA24}" srcId="{C5A3120C-0BBC-4C08-B314-F9E02CE560BF}" destId="{96251006-3BA9-4824-899F-E1C24F32CC13}" srcOrd="1" destOrd="0" parTransId="{C31DC99E-DFD9-44B6-818B-B438763D7E34}" sibTransId="{E4A25B62-AC34-4D73-8554-266B70F511E6}"/>
    <dgm:cxn modelId="{C792D6E0-4F18-403A-AAC8-0B33479F646D}" type="presOf" srcId="{3E0D7C9B-6453-4D9B-9CA2-71C9AA29F6C9}" destId="{D7F648FD-C6F1-4764-97F8-5A6C3B0709BC}" srcOrd="0" destOrd="0" presId="urn:microsoft.com/office/officeart/2005/8/layout/lProcess2"/>
    <dgm:cxn modelId="{CBA0C3C8-C202-4730-B17D-926D5019B92A}" srcId="{A52FD581-482F-4EB7-A29C-FD8E21981AF7}" destId="{BA298850-C595-4829-AA03-F306427F7299}" srcOrd="1" destOrd="0" parTransId="{DC5F4EDC-338E-4B8F-9C69-F319A3487120}" sibTransId="{BA9B07F3-9317-44C8-81C7-24CA97B15B92}"/>
    <dgm:cxn modelId="{2250D683-8B90-40FC-99A3-D9465E909BC3}" srcId="{FD0F4B41-1E54-4332-84F9-D1C4E357A486}" destId="{C5A3120C-0BBC-4C08-B314-F9E02CE560BF}" srcOrd="0" destOrd="0" parTransId="{19CF9D91-0DA4-413C-A189-69352EC2F51C}" sibTransId="{B9D387A6-2650-45CB-995C-DFA4EC7C238A}"/>
    <dgm:cxn modelId="{13FBDE4D-556B-4B4C-9790-FBD703B37A70}" type="presOf" srcId="{3E0D7C9B-6453-4D9B-9CA2-71C9AA29F6C9}" destId="{735D8627-E927-4958-BE3B-5970C4F5E84C}" srcOrd="1" destOrd="0" presId="urn:microsoft.com/office/officeart/2005/8/layout/lProcess2"/>
    <dgm:cxn modelId="{3A078685-B98C-4E56-A385-AD7A8B37E831}" type="presOf" srcId="{A52FD581-482F-4EB7-A29C-FD8E21981AF7}" destId="{05A29C9C-D469-429B-B910-0320699EAFF0}" srcOrd="0" destOrd="0" presId="urn:microsoft.com/office/officeart/2005/8/layout/lProcess2"/>
    <dgm:cxn modelId="{EF7A03B5-62F0-4BCB-8410-EBD90EA7C1EF}" srcId="{3E0D7C9B-6453-4D9B-9CA2-71C9AA29F6C9}" destId="{5DB7D545-ADC9-4058-B64C-4190B55DAFB0}" srcOrd="0" destOrd="0" parTransId="{FFE2E60E-5F8E-446C-B991-433AC13D49A7}" sibTransId="{191852EB-5980-4884-BBC6-5BBFDD62ABD6}"/>
    <dgm:cxn modelId="{BCCBC822-4A1E-4B8E-BB80-457087EC8729}" type="presOf" srcId="{FD0F4B41-1E54-4332-84F9-D1C4E357A486}" destId="{4FA3D18A-E1AD-408C-9803-264A8B8DA08A}" srcOrd="0" destOrd="0" presId="urn:microsoft.com/office/officeart/2005/8/layout/lProcess2"/>
    <dgm:cxn modelId="{B272E1EC-8A57-4FDD-B1CF-59C94A3A2A4B}" srcId="{A52FD581-482F-4EB7-A29C-FD8E21981AF7}" destId="{E2078A4A-83ED-458E-BB72-8D3A01D440AB}" srcOrd="0" destOrd="0" parTransId="{79F9E8CB-3C19-4A33-BF9D-516CE75A6802}" sibTransId="{5CD1E5CC-0F64-4D19-B557-A4CF8C12AACF}"/>
    <dgm:cxn modelId="{99FAB9A2-FF24-435D-9D1F-7C632E4223DA}" type="presOf" srcId="{BA298850-C595-4829-AA03-F306427F7299}" destId="{E96CF73E-6072-441F-86F7-175722A1C3D0}" srcOrd="0" destOrd="0" presId="urn:microsoft.com/office/officeart/2005/8/layout/lProcess2"/>
    <dgm:cxn modelId="{A99DE49D-EDB8-489E-8526-11EF898759E0}" type="presOf" srcId="{96251006-3BA9-4824-899F-E1C24F32CC13}" destId="{5EF9DD72-BF62-49DB-9A73-808BDCF5BB95}" srcOrd="0" destOrd="0" presId="urn:microsoft.com/office/officeart/2005/8/layout/lProcess2"/>
    <dgm:cxn modelId="{AEBE1977-73B7-4D22-9ABF-D5AD6A724266}" srcId="{C5A3120C-0BBC-4C08-B314-F9E02CE560BF}" destId="{631FA5C4-79CF-4B32-BE07-28A0CD142A9A}" srcOrd="0" destOrd="0" parTransId="{56994A6D-5D1A-4B17-B97C-2038B8916A8D}" sibTransId="{2C5EE89C-5639-4190-9BAA-40880A0BDBD4}"/>
    <dgm:cxn modelId="{47796EBC-758E-4865-9B41-0F1A04C32F22}" type="presParOf" srcId="{4FA3D18A-E1AD-408C-9803-264A8B8DA08A}" destId="{00C79F45-3101-4885-8788-65E7F7371D2A}" srcOrd="0" destOrd="0" presId="urn:microsoft.com/office/officeart/2005/8/layout/lProcess2"/>
    <dgm:cxn modelId="{1F98266C-FBFC-49EF-80C4-162B3ABF3502}" type="presParOf" srcId="{00C79F45-3101-4885-8788-65E7F7371D2A}" destId="{6519D55B-44E9-46F9-A7BD-20816CC1E6FE}" srcOrd="0" destOrd="0" presId="urn:microsoft.com/office/officeart/2005/8/layout/lProcess2"/>
    <dgm:cxn modelId="{8860B699-4386-4569-B6D3-8E3B7EF4C536}" type="presParOf" srcId="{00C79F45-3101-4885-8788-65E7F7371D2A}" destId="{95DB1140-FA28-4E3D-BA86-5DFD477B8994}" srcOrd="1" destOrd="0" presId="urn:microsoft.com/office/officeart/2005/8/layout/lProcess2"/>
    <dgm:cxn modelId="{81F76395-F92D-4332-B6F8-5E9D78B8F330}" type="presParOf" srcId="{00C79F45-3101-4885-8788-65E7F7371D2A}" destId="{1D6A589C-9DB5-455C-A3B1-88A87B427F7C}" srcOrd="2" destOrd="0" presId="urn:microsoft.com/office/officeart/2005/8/layout/lProcess2"/>
    <dgm:cxn modelId="{1DDFEA81-52B0-4240-9197-717181918502}" type="presParOf" srcId="{1D6A589C-9DB5-455C-A3B1-88A87B427F7C}" destId="{4B303CE4-A37B-4BE8-9167-E0A220A246FF}" srcOrd="0" destOrd="0" presId="urn:microsoft.com/office/officeart/2005/8/layout/lProcess2"/>
    <dgm:cxn modelId="{AD02A809-53C1-4CB8-8301-48E011D2250F}" type="presParOf" srcId="{4B303CE4-A37B-4BE8-9167-E0A220A246FF}" destId="{CBD4CF3E-2864-493A-A1F9-4F6B96EF1C2D}" srcOrd="0" destOrd="0" presId="urn:microsoft.com/office/officeart/2005/8/layout/lProcess2"/>
    <dgm:cxn modelId="{64AC6D7E-9A04-4A69-8946-FAA2C865DF66}" type="presParOf" srcId="{4B303CE4-A37B-4BE8-9167-E0A220A246FF}" destId="{F89A36A1-E1F4-4682-91C3-4D4178BC3451}" srcOrd="1" destOrd="0" presId="urn:microsoft.com/office/officeart/2005/8/layout/lProcess2"/>
    <dgm:cxn modelId="{6A84833D-9C34-41BC-9F76-6845DDAAA61E}" type="presParOf" srcId="{4B303CE4-A37B-4BE8-9167-E0A220A246FF}" destId="{5EF9DD72-BF62-49DB-9A73-808BDCF5BB95}" srcOrd="2" destOrd="0" presId="urn:microsoft.com/office/officeart/2005/8/layout/lProcess2"/>
    <dgm:cxn modelId="{3001C0C3-F5BB-4C6E-9331-9A443E7FA3C7}" type="presParOf" srcId="{4FA3D18A-E1AD-408C-9803-264A8B8DA08A}" destId="{E1E63EB7-134B-4D48-91F9-7258AE074609}" srcOrd="1" destOrd="0" presId="urn:microsoft.com/office/officeart/2005/8/layout/lProcess2"/>
    <dgm:cxn modelId="{F109BDAE-BACC-4354-9754-C418E53188F4}" type="presParOf" srcId="{4FA3D18A-E1AD-408C-9803-264A8B8DA08A}" destId="{97334ABF-765E-4AB2-8149-67EA98EE2457}" srcOrd="2" destOrd="0" presId="urn:microsoft.com/office/officeart/2005/8/layout/lProcess2"/>
    <dgm:cxn modelId="{C909F01F-EC7B-4F10-90A7-447DD84E7BDE}" type="presParOf" srcId="{97334ABF-765E-4AB2-8149-67EA98EE2457}" destId="{05A29C9C-D469-429B-B910-0320699EAFF0}" srcOrd="0" destOrd="0" presId="urn:microsoft.com/office/officeart/2005/8/layout/lProcess2"/>
    <dgm:cxn modelId="{7BDF4897-C2DB-4D5A-AE56-0CABE74520E6}" type="presParOf" srcId="{97334ABF-765E-4AB2-8149-67EA98EE2457}" destId="{405807F2-1AF0-4B77-BADE-1BB5487F3BFD}" srcOrd="1" destOrd="0" presId="urn:microsoft.com/office/officeart/2005/8/layout/lProcess2"/>
    <dgm:cxn modelId="{633F1A7B-9AC8-44F8-91C2-B15AB57C109E}" type="presParOf" srcId="{97334ABF-765E-4AB2-8149-67EA98EE2457}" destId="{0C142B5A-ED19-4312-B422-A964201DA078}" srcOrd="2" destOrd="0" presId="urn:microsoft.com/office/officeart/2005/8/layout/lProcess2"/>
    <dgm:cxn modelId="{3CC731F9-A3A1-4606-9244-DE77B9586C94}" type="presParOf" srcId="{0C142B5A-ED19-4312-B422-A964201DA078}" destId="{B641393D-A14F-4234-B21B-AEC4B2CD6847}" srcOrd="0" destOrd="0" presId="urn:microsoft.com/office/officeart/2005/8/layout/lProcess2"/>
    <dgm:cxn modelId="{41423F44-819C-4C98-8F12-88513C55C369}" type="presParOf" srcId="{B641393D-A14F-4234-B21B-AEC4B2CD6847}" destId="{37898499-830E-429A-BAB0-218DAFA62CD9}" srcOrd="0" destOrd="0" presId="urn:microsoft.com/office/officeart/2005/8/layout/lProcess2"/>
    <dgm:cxn modelId="{F0429044-765F-477B-8FCD-FCC6243745DE}" type="presParOf" srcId="{B641393D-A14F-4234-B21B-AEC4B2CD6847}" destId="{60908BAC-34F4-434D-B3DA-7EE8B490B8C1}" srcOrd="1" destOrd="0" presId="urn:microsoft.com/office/officeart/2005/8/layout/lProcess2"/>
    <dgm:cxn modelId="{8D2C87C4-A469-4BD9-83A0-B27B3C2BE8EE}" type="presParOf" srcId="{B641393D-A14F-4234-B21B-AEC4B2CD6847}" destId="{E96CF73E-6072-441F-86F7-175722A1C3D0}" srcOrd="2" destOrd="0" presId="urn:microsoft.com/office/officeart/2005/8/layout/lProcess2"/>
    <dgm:cxn modelId="{7F402DA1-F0A7-42E7-8E56-8426BB3C3D6C}" type="presParOf" srcId="{4FA3D18A-E1AD-408C-9803-264A8B8DA08A}" destId="{1EC04B8D-A07A-4715-B456-033FE26A5883}" srcOrd="3" destOrd="0" presId="urn:microsoft.com/office/officeart/2005/8/layout/lProcess2"/>
    <dgm:cxn modelId="{A455D315-98F0-4B3F-9254-EC1D3AFF4DB2}" type="presParOf" srcId="{4FA3D18A-E1AD-408C-9803-264A8B8DA08A}" destId="{13EB877B-C629-4867-A523-7CDB5503BC2B}" srcOrd="4" destOrd="0" presId="urn:microsoft.com/office/officeart/2005/8/layout/lProcess2"/>
    <dgm:cxn modelId="{9635162F-3B4A-43CC-AD9C-E0648044DAA4}" type="presParOf" srcId="{13EB877B-C629-4867-A523-7CDB5503BC2B}" destId="{D7F648FD-C6F1-4764-97F8-5A6C3B0709BC}" srcOrd="0" destOrd="0" presId="urn:microsoft.com/office/officeart/2005/8/layout/lProcess2"/>
    <dgm:cxn modelId="{922F28D2-F799-404C-B424-B6124FE3A78E}" type="presParOf" srcId="{13EB877B-C629-4867-A523-7CDB5503BC2B}" destId="{735D8627-E927-4958-BE3B-5970C4F5E84C}" srcOrd="1" destOrd="0" presId="urn:microsoft.com/office/officeart/2005/8/layout/lProcess2"/>
    <dgm:cxn modelId="{0A040E70-F1DE-4422-B7C1-BC104D82F110}" type="presParOf" srcId="{13EB877B-C629-4867-A523-7CDB5503BC2B}" destId="{102E648D-C3B6-4A28-8F9C-0E4E1E7D2A52}" srcOrd="2" destOrd="0" presId="urn:microsoft.com/office/officeart/2005/8/layout/lProcess2"/>
    <dgm:cxn modelId="{F7C233DD-A298-4ADB-BF20-201B01AB2FC2}" type="presParOf" srcId="{102E648D-C3B6-4A28-8F9C-0E4E1E7D2A52}" destId="{828DB51D-4540-402C-910D-7611D4CDCA6D}" srcOrd="0" destOrd="0" presId="urn:microsoft.com/office/officeart/2005/8/layout/lProcess2"/>
    <dgm:cxn modelId="{660E85BA-6251-4188-BE1E-B757B3F9EB4F}" type="presParOf" srcId="{828DB51D-4540-402C-910D-7611D4CDCA6D}" destId="{4E2AD0FD-1F79-49D1-9DF1-1FD8F26F841A}" srcOrd="0" destOrd="0" presId="urn:microsoft.com/office/officeart/2005/8/layout/lProcess2"/>
    <dgm:cxn modelId="{6D82CDBC-DA92-4136-B6DE-3A860DA372F4}" type="presParOf" srcId="{828DB51D-4540-402C-910D-7611D4CDCA6D}" destId="{F4F2C759-D692-497E-940A-69CE5F2792AB}" srcOrd="1" destOrd="0" presId="urn:microsoft.com/office/officeart/2005/8/layout/lProcess2"/>
    <dgm:cxn modelId="{4C8A3460-1AAE-4045-AA7E-E2E35105AE73}" type="presParOf" srcId="{828DB51D-4540-402C-910D-7611D4CDCA6D}" destId="{4B15DD93-B2FB-42FA-B4F7-0DC9BA16038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B768D28-9127-49E9-B9A2-E1F4700ED3E7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0B254C-BB87-4A2B-91D4-CE0BD24E9B3C}">
      <dgm:prSet phldrT="[Text]"/>
      <dgm:spPr/>
      <dgm:t>
        <a:bodyPr/>
        <a:lstStyle/>
        <a:p>
          <a:r>
            <a:rPr lang="en-US" dirty="0"/>
            <a:t>Patient Navigator #1</a:t>
          </a:r>
        </a:p>
      </dgm:t>
    </dgm:pt>
    <dgm:pt modelId="{8256B1F9-335D-4EAF-B500-959369713D12}" type="parTrans" cxnId="{0038B897-17C1-420B-8392-D237904EC0CD}">
      <dgm:prSet/>
      <dgm:spPr/>
      <dgm:t>
        <a:bodyPr/>
        <a:lstStyle/>
        <a:p>
          <a:endParaRPr lang="en-US"/>
        </a:p>
      </dgm:t>
    </dgm:pt>
    <dgm:pt modelId="{C7DEE574-620A-4C36-AA5E-36545D2E43EF}" type="sibTrans" cxnId="{0038B897-17C1-420B-8392-D237904EC0CD}">
      <dgm:prSet/>
      <dgm:spPr/>
      <dgm:t>
        <a:bodyPr/>
        <a:lstStyle/>
        <a:p>
          <a:endParaRPr lang="en-US"/>
        </a:p>
      </dgm:t>
    </dgm:pt>
    <dgm:pt modelId="{302BE167-8354-40AA-B79E-658FFD0B5CD1}">
      <dgm:prSet phldrT="[Text]"/>
      <dgm:spPr/>
      <dgm:t>
        <a:bodyPr/>
        <a:lstStyle/>
        <a:p>
          <a:r>
            <a:rPr lang="en-US" dirty="0"/>
            <a:t>Patient Navigator #2</a:t>
          </a:r>
        </a:p>
      </dgm:t>
    </dgm:pt>
    <dgm:pt modelId="{49A871E7-DA91-46EF-9788-E54F2BBED91A}" type="parTrans" cxnId="{1C1A2E82-2B11-4FF0-91B0-C41D016620A5}">
      <dgm:prSet/>
      <dgm:spPr/>
      <dgm:t>
        <a:bodyPr/>
        <a:lstStyle/>
        <a:p>
          <a:endParaRPr lang="en-US"/>
        </a:p>
      </dgm:t>
    </dgm:pt>
    <dgm:pt modelId="{40F384D5-89D2-4D88-8F40-3933F9601E2F}" type="sibTrans" cxnId="{1C1A2E82-2B11-4FF0-91B0-C41D016620A5}">
      <dgm:prSet/>
      <dgm:spPr/>
      <dgm:t>
        <a:bodyPr/>
        <a:lstStyle/>
        <a:p>
          <a:endParaRPr lang="en-US"/>
        </a:p>
      </dgm:t>
    </dgm:pt>
    <dgm:pt modelId="{E81C807E-E902-4700-BAF4-18AEE9623A47}">
      <dgm:prSet phldrT="[Text]"/>
      <dgm:spPr/>
      <dgm:t>
        <a:bodyPr/>
        <a:lstStyle/>
        <a:p>
          <a:r>
            <a:rPr lang="en-US" dirty="0"/>
            <a:t>Project Manager</a:t>
          </a:r>
        </a:p>
      </dgm:t>
    </dgm:pt>
    <dgm:pt modelId="{2F80CED2-567D-427A-AA55-2427F0E44C85}" type="parTrans" cxnId="{C859BB28-C0B0-4A05-A874-9B7E0689F8AA}">
      <dgm:prSet/>
      <dgm:spPr/>
      <dgm:t>
        <a:bodyPr/>
        <a:lstStyle/>
        <a:p>
          <a:endParaRPr lang="en-US"/>
        </a:p>
      </dgm:t>
    </dgm:pt>
    <dgm:pt modelId="{A27419A4-5A4A-4EF0-815C-D094DE84BFC6}" type="sibTrans" cxnId="{C859BB28-C0B0-4A05-A874-9B7E0689F8AA}">
      <dgm:prSet/>
      <dgm:spPr/>
      <dgm:t>
        <a:bodyPr/>
        <a:lstStyle/>
        <a:p>
          <a:endParaRPr lang="en-US"/>
        </a:p>
      </dgm:t>
    </dgm:pt>
    <dgm:pt modelId="{3EDC7370-815D-4A7E-8AF4-B21FE7D2BCD7}">
      <dgm:prSet phldrT="[Text]"/>
      <dgm:spPr/>
      <dgm:t>
        <a:bodyPr/>
        <a:lstStyle/>
        <a:p>
          <a:r>
            <a:rPr lang="en-US" dirty="0"/>
            <a:t>Medical Director</a:t>
          </a:r>
        </a:p>
      </dgm:t>
    </dgm:pt>
    <dgm:pt modelId="{9EA752D9-D055-4749-B384-998E359C0623}" type="parTrans" cxnId="{00CB6A27-326C-48ED-8BA5-FBD8BCB3EA54}">
      <dgm:prSet/>
      <dgm:spPr/>
      <dgm:t>
        <a:bodyPr/>
        <a:lstStyle/>
        <a:p>
          <a:endParaRPr lang="en-US"/>
        </a:p>
      </dgm:t>
    </dgm:pt>
    <dgm:pt modelId="{45F301C4-6BE8-485C-AD2A-E8885D74D54A}" type="sibTrans" cxnId="{00CB6A27-326C-48ED-8BA5-FBD8BCB3EA54}">
      <dgm:prSet/>
      <dgm:spPr/>
      <dgm:t>
        <a:bodyPr/>
        <a:lstStyle/>
        <a:p>
          <a:endParaRPr lang="en-US"/>
        </a:p>
      </dgm:t>
    </dgm:pt>
    <dgm:pt modelId="{2993C1E6-6F88-40F4-B276-DA79D0160DEE}">
      <dgm:prSet/>
      <dgm:spPr/>
      <dgm:t>
        <a:bodyPr/>
        <a:lstStyle/>
        <a:p>
          <a:r>
            <a:rPr lang="en-US" dirty="0"/>
            <a:t>Pharmacist</a:t>
          </a:r>
        </a:p>
      </dgm:t>
    </dgm:pt>
    <dgm:pt modelId="{3F3C72F9-6339-4E74-840E-C23F4562CAA4}" type="parTrans" cxnId="{FB269A01-05EC-48D0-AB10-C425BC7B80B4}">
      <dgm:prSet/>
      <dgm:spPr/>
      <dgm:t>
        <a:bodyPr/>
        <a:lstStyle/>
        <a:p>
          <a:endParaRPr lang="en-US"/>
        </a:p>
      </dgm:t>
    </dgm:pt>
    <dgm:pt modelId="{AA7257F4-F9E2-4C8F-B7E4-D9CB366B81A5}" type="sibTrans" cxnId="{FB269A01-05EC-48D0-AB10-C425BC7B80B4}">
      <dgm:prSet/>
      <dgm:spPr/>
      <dgm:t>
        <a:bodyPr/>
        <a:lstStyle/>
        <a:p>
          <a:endParaRPr lang="en-US"/>
        </a:p>
      </dgm:t>
    </dgm:pt>
    <dgm:pt modelId="{0ADC05FE-54FC-4CC8-82C6-F2DDC9FAEC64}" type="pres">
      <dgm:prSet presAssocID="{7B768D28-9127-49E9-B9A2-E1F4700ED3E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DE8B71-176D-46E3-A5C4-232D1B1C3BAF}" type="pres">
      <dgm:prSet presAssocID="{330B254C-BB87-4A2B-91D4-CE0BD24E9B3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255674-BF2D-4245-B597-FA79AEC945F8}" type="pres">
      <dgm:prSet presAssocID="{C7DEE574-620A-4C36-AA5E-36545D2E43EF}" presName="sibTrans" presStyleCnt="0"/>
      <dgm:spPr/>
    </dgm:pt>
    <dgm:pt modelId="{98937776-F812-4AD2-96AA-B54F790D7D88}" type="pres">
      <dgm:prSet presAssocID="{302BE167-8354-40AA-B79E-658FFD0B5CD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B9AEA-6065-42DB-A5B1-4506C4299174}" type="pres">
      <dgm:prSet presAssocID="{40F384D5-89D2-4D88-8F40-3933F9601E2F}" presName="sibTrans" presStyleCnt="0"/>
      <dgm:spPr/>
    </dgm:pt>
    <dgm:pt modelId="{D5467D85-3844-4A38-8C81-A8C1A7E5D108}" type="pres">
      <dgm:prSet presAssocID="{E81C807E-E902-4700-BAF4-18AEE9623A4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C8E27-1CFC-43EA-A1E0-AED7C2E394EF}" type="pres">
      <dgm:prSet presAssocID="{A27419A4-5A4A-4EF0-815C-D094DE84BFC6}" presName="sibTrans" presStyleCnt="0"/>
      <dgm:spPr/>
    </dgm:pt>
    <dgm:pt modelId="{E2A376D6-3687-46E9-A25E-54639DD06B2B}" type="pres">
      <dgm:prSet presAssocID="{2993C1E6-6F88-40F4-B276-DA79D0160DE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FFB81-EF77-40D3-B35E-9F4C4B10026D}" type="pres">
      <dgm:prSet presAssocID="{AA7257F4-F9E2-4C8F-B7E4-D9CB366B81A5}" presName="sibTrans" presStyleCnt="0"/>
      <dgm:spPr/>
    </dgm:pt>
    <dgm:pt modelId="{DED9CEF4-6ADC-4B6C-B0EF-5DDE018F28FC}" type="pres">
      <dgm:prSet presAssocID="{3EDC7370-815D-4A7E-8AF4-B21FE7D2BCD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1A2E82-2B11-4FF0-91B0-C41D016620A5}" srcId="{7B768D28-9127-49E9-B9A2-E1F4700ED3E7}" destId="{302BE167-8354-40AA-B79E-658FFD0B5CD1}" srcOrd="1" destOrd="0" parTransId="{49A871E7-DA91-46EF-9788-E54F2BBED91A}" sibTransId="{40F384D5-89D2-4D88-8F40-3933F9601E2F}"/>
    <dgm:cxn modelId="{5133E128-025C-442D-AECD-660747790D0C}" type="presOf" srcId="{2993C1E6-6F88-40F4-B276-DA79D0160DEE}" destId="{E2A376D6-3687-46E9-A25E-54639DD06B2B}" srcOrd="0" destOrd="0" presId="urn:microsoft.com/office/officeart/2005/8/layout/default"/>
    <dgm:cxn modelId="{B54CA7EE-4BE5-48ED-9217-11B93629FAF5}" type="presOf" srcId="{302BE167-8354-40AA-B79E-658FFD0B5CD1}" destId="{98937776-F812-4AD2-96AA-B54F790D7D88}" srcOrd="0" destOrd="0" presId="urn:microsoft.com/office/officeart/2005/8/layout/default"/>
    <dgm:cxn modelId="{0038B897-17C1-420B-8392-D237904EC0CD}" srcId="{7B768D28-9127-49E9-B9A2-E1F4700ED3E7}" destId="{330B254C-BB87-4A2B-91D4-CE0BD24E9B3C}" srcOrd="0" destOrd="0" parTransId="{8256B1F9-335D-4EAF-B500-959369713D12}" sibTransId="{C7DEE574-620A-4C36-AA5E-36545D2E43EF}"/>
    <dgm:cxn modelId="{AA84BB63-CFAA-4E66-9FB6-A029DA42CE76}" type="presOf" srcId="{7B768D28-9127-49E9-B9A2-E1F4700ED3E7}" destId="{0ADC05FE-54FC-4CC8-82C6-F2DDC9FAEC64}" srcOrd="0" destOrd="0" presId="urn:microsoft.com/office/officeart/2005/8/layout/default"/>
    <dgm:cxn modelId="{C859BB28-C0B0-4A05-A874-9B7E0689F8AA}" srcId="{7B768D28-9127-49E9-B9A2-E1F4700ED3E7}" destId="{E81C807E-E902-4700-BAF4-18AEE9623A47}" srcOrd="2" destOrd="0" parTransId="{2F80CED2-567D-427A-AA55-2427F0E44C85}" sibTransId="{A27419A4-5A4A-4EF0-815C-D094DE84BFC6}"/>
    <dgm:cxn modelId="{71EF2EBF-0C8F-4AE9-A74F-41DC50E55A75}" type="presOf" srcId="{330B254C-BB87-4A2B-91D4-CE0BD24E9B3C}" destId="{25DE8B71-176D-46E3-A5C4-232D1B1C3BAF}" srcOrd="0" destOrd="0" presId="urn:microsoft.com/office/officeart/2005/8/layout/default"/>
    <dgm:cxn modelId="{318B0CE5-23AB-4826-B602-C47F2B6EEF22}" type="presOf" srcId="{3EDC7370-815D-4A7E-8AF4-B21FE7D2BCD7}" destId="{DED9CEF4-6ADC-4B6C-B0EF-5DDE018F28FC}" srcOrd="0" destOrd="0" presId="urn:microsoft.com/office/officeart/2005/8/layout/default"/>
    <dgm:cxn modelId="{FB269A01-05EC-48D0-AB10-C425BC7B80B4}" srcId="{7B768D28-9127-49E9-B9A2-E1F4700ED3E7}" destId="{2993C1E6-6F88-40F4-B276-DA79D0160DEE}" srcOrd="3" destOrd="0" parTransId="{3F3C72F9-6339-4E74-840E-C23F4562CAA4}" sibTransId="{AA7257F4-F9E2-4C8F-B7E4-D9CB366B81A5}"/>
    <dgm:cxn modelId="{241C6FD7-54E2-41F5-9ACE-98E0DC736AD8}" type="presOf" srcId="{E81C807E-E902-4700-BAF4-18AEE9623A47}" destId="{D5467D85-3844-4A38-8C81-A8C1A7E5D108}" srcOrd="0" destOrd="0" presId="urn:microsoft.com/office/officeart/2005/8/layout/default"/>
    <dgm:cxn modelId="{00CB6A27-326C-48ED-8BA5-FBD8BCB3EA54}" srcId="{7B768D28-9127-49E9-B9A2-E1F4700ED3E7}" destId="{3EDC7370-815D-4A7E-8AF4-B21FE7D2BCD7}" srcOrd="4" destOrd="0" parTransId="{9EA752D9-D055-4749-B384-998E359C0623}" sibTransId="{45F301C4-6BE8-485C-AD2A-E8885D74D54A}"/>
    <dgm:cxn modelId="{87C3F90A-BBDB-4216-B636-6C815C3E1428}" type="presParOf" srcId="{0ADC05FE-54FC-4CC8-82C6-F2DDC9FAEC64}" destId="{25DE8B71-176D-46E3-A5C4-232D1B1C3BAF}" srcOrd="0" destOrd="0" presId="urn:microsoft.com/office/officeart/2005/8/layout/default"/>
    <dgm:cxn modelId="{9BBA2FB1-28DD-41A2-BD84-2E1CB96F6036}" type="presParOf" srcId="{0ADC05FE-54FC-4CC8-82C6-F2DDC9FAEC64}" destId="{FA255674-BF2D-4245-B597-FA79AEC945F8}" srcOrd="1" destOrd="0" presId="urn:microsoft.com/office/officeart/2005/8/layout/default"/>
    <dgm:cxn modelId="{C14E0726-02BD-4152-8C89-E64BE93085C5}" type="presParOf" srcId="{0ADC05FE-54FC-4CC8-82C6-F2DDC9FAEC64}" destId="{98937776-F812-4AD2-96AA-B54F790D7D88}" srcOrd="2" destOrd="0" presId="urn:microsoft.com/office/officeart/2005/8/layout/default"/>
    <dgm:cxn modelId="{C47C10A3-ADEF-4D93-B650-C58810D193AF}" type="presParOf" srcId="{0ADC05FE-54FC-4CC8-82C6-F2DDC9FAEC64}" destId="{042B9AEA-6065-42DB-A5B1-4506C4299174}" srcOrd="3" destOrd="0" presId="urn:microsoft.com/office/officeart/2005/8/layout/default"/>
    <dgm:cxn modelId="{56D86578-C3A4-4611-9FE7-2DCF81C6263F}" type="presParOf" srcId="{0ADC05FE-54FC-4CC8-82C6-F2DDC9FAEC64}" destId="{D5467D85-3844-4A38-8C81-A8C1A7E5D108}" srcOrd="4" destOrd="0" presId="urn:microsoft.com/office/officeart/2005/8/layout/default"/>
    <dgm:cxn modelId="{877AD900-436A-490B-BFC2-D99648272B6D}" type="presParOf" srcId="{0ADC05FE-54FC-4CC8-82C6-F2DDC9FAEC64}" destId="{1D1C8E27-1CFC-43EA-A1E0-AED7C2E394EF}" srcOrd="5" destOrd="0" presId="urn:microsoft.com/office/officeart/2005/8/layout/default"/>
    <dgm:cxn modelId="{D697D165-8BDC-404D-B8B8-C523E9CF335B}" type="presParOf" srcId="{0ADC05FE-54FC-4CC8-82C6-F2DDC9FAEC64}" destId="{E2A376D6-3687-46E9-A25E-54639DD06B2B}" srcOrd="6" destOrd="0" presId="urn:microsoft.com/office/officeart/2005/8/layout/default"/>
    <dgm:cxn modelId="{50BC5C2F-1D5F-4AD0-99F2-04725B752082}" type="presParOf" srcId="{0ADC05FE-54FC-4CC8-82C6-F2DDC9FAEC64}" destId="{F94FFB81-EF77-40D3-B35E-9F4C4B10026D}" srcOrd="7" destOrd="0" presId="urn:microsoft.com/office/officeart/2005/8/layout/default"/>
    <dgm:cxn modelId="{7933C84C-E7C7-4145-A205-021558F4C2DB}" type="presParOf" srcId="{0ADC05FE-54FC-4CC8-82C6-F2DDC9FAEC64}" destId="{DED9CEF4-6ADC-4B6C-B0EF-5DDE018F28F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CA08D42-D8B9-4CA7-9260-E27D95CE163B}" type="doc">
      <dgm:prSet loTypeId="urn:microsoft.com/office/officeart/2008/layout/PictureStrip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74879B-0444-4022-89B9-F848997A5648}">
      <dgm:prSet phldrT="[Text]"/>
      <dgm:spPr/>
      <dgm:t>
        <a:bodyPr/>
        <a:lstStyle/>
        <a:p>
          <a:r>
            <a:rPr lang="en-US" dirty="0"/>
            <a:t>Data, Registries, and Reporting</a:t>
          </a:r>
        </a:p>
      </dgm:t>
    </dgm:pt>
    <dgm:pt modelId="{FA048EC9-0E71-4241-A8CF-C6658A984235}" type="parTrans" cxnId="{5733ECCE-4AC6-4962-A1F1-71EF499401F4}">
      <dgm:prSet/>
      <dgm:spPr/>
      <dgm:t>
        <a:bodyPr/>
        <a:lstStyle/>
        <a:p>
          <a:endParaRPr lang="en-US"/>
        </a:p>
      </dgm:t>
    </dgm:pt>
    <dgm:pt modelId="{5D0E3080-5A57-441C-9A63-B24548DAAE25}" type="sibTrans" cxnId="{5733ECCE-4AC6-4962-A1F1-71EF499401F4}">
      <dgm:prSet/>
      <dgm:spPr/>
      <dgm:t>
        <a:bodyPr/>
        <a:lstStyle/>
        <a:p>
          <a:endParaRPr lang="en-US"/>
        </a:p>
      </dgm:t>
    </dgm:pt>
    <dgm:pt modelId="{F00AB4A4-33FA-4278-875B-2DC75FF33A25}">
      <dgm:prSet phldrT="[Text]"/>
      <dgm:spPr/>
      <dgm:t>
        <a:bodyPr/>
        <a:lstStyle/>
        <a:p>
          <a:r>
            <a:rPr lang="en-US" dirty="0"/>
            <a:t>Patient Outreach, Tracking and Communication</a:t>
          </a:r>
        </a:p>
      </dgm:t>
    </dgm:pt>
    <dgm:pt modelId="{7E605E4A-C1C7-4182-A137-BA0F2CAF2453}" type="parTrans" cxnId="{4C8DB8AC-90BC-49E7-934E-AED6DAFF1E9D}">
      <dgm:prSet/>
      <dgm:spPr/>
      <dgm:t>
        <a:bodyPr/>
        <a:lstStyle/>
        <a:p>
          <a:endParaRPr lang="en-US"/>
        </a:p>
      </dgm:t>
    </dgm:pt>
    <dgm:pt modelId="{05E16787-0124-412A-A61F-E91A22F77F66}" type="sibTrans" cxnId="{4C8DB8AC-90BC-49E7-934E-AED6DAFF1E9D}">
      <dgm:prSet/>
      <dgm:spPr/>
      <dgm:t>
        <a:bodyPr/>
        <a:lstStyle/>
        <a:p>
          <a:endParaRPr lang="en-US"/>
        </a:p>
      </dgm:t>
    </dgm:pt>
    <dgm:pt modelId="{AB4216F7-FBD8-47F9-A656-ADE5A1D83DFC}">
      <dgm:prSet phldrT="[Text]"/>
      <dgm:spPr/>
      <dgm:t>
        <a:bodyPr/>
        <a:lstStyle/>
        <a:p>
          <a:r>
            <a:rPr lang="en-US" dirty="0"/>
            <a:t>Ambulatory Patient Safety as Hospital Priority</a:t>
          </a:r>
        </a:p>
      </dgm:t>
    </dgm:pt>
    <dgm:pt modelId="{3107510A-5D88-41DD-8502-5AED3FA0941A}" type="parTrans" cxnId="{494ED33C-71A1-4562-B866-647601446D70}">
      <dgm:prSet/>
      <dgm:spPr/>
      <dgm:t>
        <a:bodyPr/>
        <a:lstStyle/>
        <a:p>
          <a:endParaRPr lang="en-US"/>
        </a:p>
      </dgm:t>
    </dgm:pt>
    <dgm:pt modelId="{AE8BA3EC-1319-4DD7-9E25-9270DE76865A}" type="sibTrans" cxnId="{494ED33C-71A1-4562-B866-647601446D70}">
      <dgm:prSet/>
      <dgm:spPr/>
      <dgm:t>
        <a:bodyPr/>
        <a:lstStyle/>
        <a:p>
          <a:endParaRPr lang="en-US"/>
        </a:p>
      </dgm:t>
    </dgm:pt>
    <dgm:pt modelId="{ACB091E4-1A35-4354-9D3C-F78D1FB87A30}" type="pres">
      <dgm:prSet presAssocID="{4CA08D42-D8B9-4CA7-9260-E27D95CE16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2B1C1B-A7B3-4790-A0AC-F49EE2B66624}" type="pres">
      <dgm:prSet presAssocID="{D374879B-0444-4022-89B9-F848997A5648}" presName="composite" presStyleCnt="0"/>
      <dgm:spPr/>
    </dgm:pt>
    <dgm:pt modelId="{FC9329ED-280F-46F3-B0E0-BC25C50F81A4}" type="pres">
      <dgm:prSet presAssocID="{D374879B-0444-4022-89B9-F848997A5648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9B4F0D-1B1F-4BF6-B75A-39995DFA6752}" type="pres">
      <dgm:prSet presAssocID="{D374879B-0444-4022-89B9-F848997A5648}" presName="rect2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D3FFFBF6-1BF1-410A-9833-15E4934EA6E3}" type="pres">
      <dgm:prSet presAssocID="{5D0E3080-5A57-441C-9A63-B24548DAAE25}" presName="sibTrans" presStyleCnt="0"/>
      <dgm:spPr/>
    </dgm:pt>
    <dgm:pt modelId="{B27B957C-0F72-45C0-A4AF-1406F3E2A966}" type="pres">
      <dgm:prSet presAssocID="{F00AB4A4-33FA-4278-875B-2DC75FF33A25}" presName="composite" presStyleCnt="0"/>
      <dgm:spPr/>
    </dgm:pt>
    <dgm:pt modelId="{12D3204A-3475-4446-BD62-571AFC96B90B}" type="pres">
      <dgm:prSet presAssocID="{F00AB4A4-33FA-4278-875B-2DC75FF33A25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7D4DD-7747-4301-9D8C-C544C7FF595E}" type="pres">
      <dgm:prSet presAssocID="{F00AB4A4-33FA-4278-875B-2DC75FF33A25}" presName="rect2" presStyleLbl="fgImgPlac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eam"/>
        </a:ext>
      </dgm:extLst>
    </dgm:pt>
    <dgm:pt modelId="{5622ADFD-F7E5-4B50-90E5-07F7EEF874CD}" type="pres">
      <dgm:prSet presAssocID="{05E16787-0124-412A-A61F-E91A22F77F66}" presName="sibTrans" presStyleCnt="0"/>
      <dgm:spPr/>
    </dgm:pt>
    <dgm:pt modelId="{2F4481A0-D7D4-4D92-9489-C4A4652093CF}" type="pres">
      <dgm:prSet presAssocID="{AB4216F7-FBD8-47F9-A656-ADE5A1D83DFC}" presName="composite" presStyleCnt="0"/>
      <dgm:spPr/>
    </dgm:pt>
    <dgm:pt modelId="{3A1ECE90-045B-4ADC-9C2B-91E3A90CDF0F}" type="pres">
      <dgm:prSet presAssocID="{AB4216F7-FBD8-47F9-A656-ADE5A1D83DFC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C6E57-8ED0-450B-9452-AE3725C89834}" type="pres">
      <dgm:prSet presAssocID="{AB4216F7-FBD8-47F9-A656-ADE5A1D83DFC}" presName="rect2" presStyleLbl="fgImgPlac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st"/>
        </a:ext>
      </dgm:extLst>
    </dgm:pt>
  </dgm:ptLst>
  <dgm:cxnLst>
    <dgm:cxn modelId="{494ED33C-71A1-4562-B866-647601446D70}" srcId="{4CA08D42-D8B9-4CA7-9260-E27D95CE163B}" destId="{AB4216F7-FBD8-47F9-A656-ADE5A1D83DFC}" srcOrd="2" destOrd="0" parTransId="{3107510A-5D88-41DD-8502-5AED3FA0941A}" sibTransId="{AE8BA3EC-1319-4DD7-9E25-9270DE76865A}"/>
    <dgm:cxn modelId="{5733ECCE-4AC6-4962-A1F1-71EF499401F4}" srcId="{4CA08D42-D8B9-4CA7-9260-E27D95CE163B}" destId="{D374879B-0444-4022-89B9-F848997A5648}" srcOrd="0" destOrd="0" parTransId="{FA048EC9-0E71-4241-A8CF-C6658A984235}" sibTransId="{5D0E3080-5A57-441C-9A63-B24548DAAE25}"/>
    <dgm:cxn modelId="{4C8DB8AC-90BC-49E7-934E-AED6DAFF1E9D}" srcId="{4CA08D42-D8B9-4CA7-9260-E27D95CE163B}" destId="{F00AB4A4-33FA-4278-875B-2DC75FF33A25}" srcOrd="1" destOrd="0" parTransId="{7E605E4A-C1C7-4182-A137-BA0F2CAF2453}" sibTransId="{05E16787-0124-412A-A61F-E91A22F77F66}"/>
    <dgm:cxn modelId="{1E3D9A9D-ADFA-487A-9573-3ECF51CE3C54}" type="presOf" srcId="{F00AB4A4-33FA-4278-875B-2DC75FF33A25}" destId="{12D3204A-3475-4446-BD62-571AFC96B90B}" srcOrd="0" destOrd="0" presId="urn:microsoft.com/office/officeart/2008/layout/PictureStrips"/>
    <dgm:cxn modelId="{562C3500-6FBE-474C-8D5B-A6F8AF07C3B5}" type="presOf" srcId="{AB4216F7-FBD8-47F9-A656-ADE5A1D83DFC}" destId="{3A1ECE90-045B-4ADC-9C2B-91E3A90CDF0F}" srcOrd="0" destOrd="0" presId="urn:microsoft.com/office/officeart/2008/layout/PictureStrips"/>
    <dgm:cxn modelId="{114638FD-2705-47E7-9328-48A808757EFC}" type="presOf" srcId="{4CA08D42-D8B9-4CA7-9260-E27D95CE163B}" destId="{ACB091E4-1A35-4354-9D3C-F78D1FB87A30}" srcOrd="0" destOrd="0" presId="urn:microsoft.com/office/officeart/2008/layout/PictureStrips"/>
    <dgm:cxn modelId="{D39A86A9-4B16-4BE4-ACA9-ACDBBE5E8B26}" type="presOf" srcId="{D374879B-0444-4022-89B9-F848997A5648}" destId="{FC9329ED-280F-46F3-B0E0-BC25C50F81A4}" srcOrd="0" destOrd="0" presId="urn:microsoft.com/office/officeart/2008/layout/PictureStrips"/>
    <dgm:cxn modelId="{7A9D9592-99C1-4D94-AD8E-90CFE6DE6649}" type="presParOf" srcId="{ACB091E4-1A35-4354-9D3C-F78D1FB87A30}" destId="{862B1C1B-A7B3-4790-A0AC-F49EE2B66624}" srcOrd="0" destOrd="0" presId="urn:microsoft.com/office/officeart/2008/layout/PictureStrips"/>
    <dgm:cxn modelId="{01A5EDF4-8CF7-42B3-8EB9-F100FDA42C59}" type="presParOf" srcId="{862B1C1B-A7B3-4790-A0AC-F49EE2B66624}" destId="{FC9329ED-280F-46F3-B0E0-BC25C50F81A4}" srcOrd="0" destOrd="0" presId="urn:microsoft.com/office/officeart/2008/layout/PictureStrips"/>
    <dgm:cxn modelId="{BDF8154D-6F5D-4A35-98CA-F7941485C657}" type="presParOf" srcId="{862B1C1B-A7B3-4790-A0AC-F49EE2B66624}" destId="{D59B4F0D-1B1F-4BF6-B75A-39995DFA6752}" srcOrd="1" destOrd="0" presId="urn:microsoft.com/office/officeart/2008/layout/PictureStrips"/>
    <dgm:cxn modelId="{8EA99AE4-563D-4E29-A998-B5682F9A9B76}" type="presParOf" srcId="{ACB091E4-1A35-4354-9D3C-F78D1FB87A30}" destId="{D3FFFBF6-1BF1-410A-9833-15E4934EA6E3}" srcOrd="1" destOrd="0" presId="urn:microsoft.com/office/officeart/2008/layout/PictureStrips"/>
    <dgm:cxn modelId="{9E606E3F-B8F0-43F4-B8E5-223CF8A8DCE1}" type="presParOf" srcId="{ACB091E4-1A35-4354-9D3C-F78D1FB87A30}" destId="{B27B957C-0F72-45C0-A4AF-1406F3E2A966}" srcOrd="2" destOrd="0" presId="urn:microsoft.com/office/officeart/2008/layout/PictureStrips"/>
    <dgm:cxn modelId="{513B1D2E-2048-4B8A-B03E-92102BDFCBC3}" type="presParOf" srcId="{B27B957C-0F72-45C0-A4AF-1406F3E2A966}" destId="{12D3204A-3475-4446-BD62-571AFC96B90B}" srcOrd="0" destOrd="0" presId="urn:microsoft.com/office/officeart/2008/layout/PictureStrips"/>
    <dgm:cxn modelId="{2D830A03-D7B7-47FC-94A3-8BB8E166ECE5}" type="presParOf" srcId="{B27B957C-0F72-45C0-A4AF-1406F3E2A966}" destId="{7857D4DD-7747-4301-9D8C-C544C7FF595E}" srcOrd="1" destOrd="0" presId="urn:microsoft.com/office/officeart/2008/layout/PictureStrips"/>
    <dgm:cxn modelId="{A710368A-1DCA-4439-BD36-BAB6E9066C17}" type="presParOf" srcId="{ACB091E4-1A35-4354-9D3C-F78D1FB87A30}" destId="{5622ADFD-F7E5-4B50-90E5-07F7EEF874CD}" srcOrd="3" destOrd="0" presId="urn:microsoft.com/office/officeart/2008/layout/PictureStrips"/>
    <dgm:cxn modelId="{1FCC8904-2031-4B63-B4AD-8F0A33E054C7}" type="presParOf" srcId="{ACB091E4-1A35-4354-9D3C-F78D1FB87A30}" destId="{2F4481A0-D7D4-4D92-9489-C4A4652093CF}" srcOrd="4" destOrd="0" presId="urn:microsoft.com/office/officeart/2008/layout/PictureStrips"/>
    <dgm:cxn modelId="{B6959FB7-6F55-44C0-90E5-6F1C966249F6}" type="presParOf" srcId="{2F4481A0-D7D4-4D92-9489-C4A4652093CF}" destId="{3A1ECE90-045B-4ADC-9C2B-91E3A90CDF0F}" srcOrd="0" destOrd="0" presId="urn:microsoft.com/office/officeart/2008/layout/PictureStrips"/>
    <dgm:cxn modelId="{7D56A0F9-F22B-424D-9008-ADCDC2AA7861}" type="presParOf" srcId="{2F4481A0-D7D4-4D92-9489-C4A4652093CF}" destId="{B9CC6E57-8ED0-450B-9452-AE3725C8983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053AA-8840-4057-BD5A-8F091BD76D04}">
      <dsp:nvSpPr>
        <dsp:cNvPr id="0" name=""/>
        <dsp:cNvSpPr/>
      </dsp:nvSpPr>
      <dsp:spPr>
        <a:xfrm rot="10800000">
          <a:off x="1186985" y="79361"/>
          <a:ext cx="3938943" cy="595865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276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2"/>
              </a:solidFill>
            </a:rPr>
            <a:t>Alleviation of clinician burnout</a:t>
          </a:r>
        </a:p>
      </dsp:txBody>
      <dsp:txXfrm rot="10800000">
        <a:off x="1335951" y="79361"/>
        <a:ext cx="3789977" cy="595865"/>
      </dsp:txXfrm>
    </dsp:sp>
    <dsp:sp modelId="{A8E2F507-CC6D-4522-8610-225D6027AB7A}">
      <dsp:nvSpPr>
        <dsp:cNvPr id="0" name=""/>
        <dsp:cNvSpPr/>
      </dsp:nvSpPr>
      <dsp:spPr>
        <a:xfrm>
          <a:off x="797295" y="1011"/>
          <a:ext cx="779379" cy="752566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3533070-01F3-4995-8738-71E538D06500}">
      <dsp:nvSpPr>
        <dsp:cNvPr id="0" name=""/>
        <dsp:cNvSpPr/>
      </dsp:nvSpPr>
      <dsp:spPr>
        <a:xfrm rot="10800000">
          <a:off x="1185876" y="996253"/>
          <a:ext cx="3938943" cy="595865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276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2"/>
              </a:solidFill>
            </a:rPr>
            <a:t>Collaboration with existing programs</a:t>
          </a:r>
        </a:p>
      </dsp:txBody>
      <dsp:txXfrm rot="10800000">
        <a:off x="1334842" y="996253"/>
        <a:ext cx="3789977" cy="595865"/>
      </dsp:txXfrm>
    </dsp:sp>
    <dsp:sp modelId="{32381FF1-076B-46FA-97B6-CC6B184C0007}">
      <dsp:nvSpPr>
        <dsp:cNvPr id="0" name=""/>
        <dsp:cNvSpPr/>
      </dsp:nvSpPr>
      <dsp:spPr>
        <a:xfrm>
          <a:off x="798403" y="931447"/>
          <a:ext cx="774946" cy="725477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E7D16CB-6F60-4CF2-B2F8-E50C630AC81A}">
      <dsp:nvSpPr>
        <dsp:cNvPr id="0" name=""/>
        <dsp:cNvSpPr/>
      </dsp:nvSpPr>
      <dsp:spPr>
        <a:xfrm rot="10800000">
          <a:off x="1190134" y="1861633"/>
          <a:ext cx="3938943" cy="595865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276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2"/>
              </a:solidFill>
            </a:rPr>
            <a:t>Interventions with high-impact potential</a:t>
          </a:r>
        </a:p>
      </dsp:txBody>
      <dsp:txXfrm rot="10800000">
        <a:off x="1339100" y="1861633"/>
        <a:ext cx="3789977" cy="595865"/>
      </dsp:txXfrm>
    </dsp:sp>
    <dsp:sp modelId="{6020AE5D-1B21-4F47-8551-469347C7675E}">
      <dsp:nvSpPr>
        <dsp:cNvPr id="0" name=""/>
        <dsp:cNvSpPr/>
      </dsp:nvSpPr>
      <dsp:spPr>
        <a:xfrm>
          <a:off x="794145" y="1834795"/>
          <a:ext cx="791976" cy="649540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5DDDA93-9007-45FE-A35B-C8CAF7F391F5}">
      <dsp:nvSpPr>
        <dsp:cNvPr id="0" name=""/>
        <dsp:cNvSpPr/>
      </dsp:nvSpPr>
      <dsp:spPr>
        <a:xfrm rot="10800000">
          <a:off x="1199684" y="2662207"/>
          <a:ext cx="3938943" cy="595865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276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2"/>
              </a:solidFill>
            </a:rPr>
            <a:t>Leveraging technology</a:t>
          </a:r>
        </a:p>
      </dsp:txBody>
      <dsp:txXfrm rot="10800000">
        <a:off x="1348650" y="2662207"/>
        <a:ext cx="3789977" cy="595865"/>
      </dsp:txXfrm>
    </dsp:sp>
    <dsp:sp modelId="{B55AE4B3-308A-4242-B932-3B0949A3DC66}">
      <dsp:nvSpPr>
        <dsp:cNvPr id="0" name=""/>
        <dsp:cNvSpPr/>
      </dsp:nvSpPr>
      <dsp:spPr>
        <a:xfrm>
          <a:off x="784595" y="2683619"/>
          <a:ext cx="830177" cy="553040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E63E956-D86B-4CBD-9C89-0F3C13D91F7E}">
      <dsp:nvSpPr>
        <dsp:cNvPr id="0" name=""/>
        <dsp:cNvSpPr/>
      </dsp:nvSpPr>
      <dsp:spPr>
        <a:xfrm rot="10800000">
          <a:off x="1189432" y="3439067"/>
          <a:ext cx="3938943" cy="595865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276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2"/>
              </a:solidFill>
            </a:rPr>
            <a:t>High-risk areas</a:t>
          </a:r>
        </a:p>
      </dsp:txBody>
      <dsp:txXfrm rot="10800000">
        <a:off x="1338398" y="3439067"/>
        <a:ext cx="3789977" cy="595865"/>
      </dsp:txXfrm>
    </dsp:sp>
    <dsp:sp modelId="{164B6E28-05F5-494C-B067-E369263217A6}">
      <dsp:nvSpPr>
        <dsp:cNvPr id="0" name=""/>
        <dsp:cNvSpPr/>
      </dsp:nvSpPr>
      <dsp:spPr>
        <a:xfrm>
          <a:off x="794847" y="3435942"/>
          <a:ext cx="789170" cy="602115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15E00-D568-4839-9CA6-6AE576B29670}">
      <dsp:nvSpPr>
        <dsp:cNvPr id="0" name=""/>
        <dsp:cNvSpPr/>
      </dsp:nvSpPr>
      <dsp:spPr>
        <a:xfrm>
          <a:off x="0" y="0"/>
          <a:ext cx="4321830" cy="1266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Patient registries</a:t>
          </a:r>
        </a:p>
      </dsp:txBody>
      <dsp:txXfrm>
        <a:off x="37104" y="37104"/>
        <a:ext cx="2954816" cy="1192628"/>
      </dsp:txXfrm>
    </dsp:sp>
    <dsp:sp modelId="{C57F35FC-88A8-476D-868D-004904C81335}">
      <dsp:nvSpPr>
        <dsp:cNvPr id="0" name=""/>
        <dsp:cNvSpPr/>
      </dsp:nvSpPr>
      <dsp:spPr>
        <a:xfrm>
          <a:off x="381338" y="1477976"/>
          <a:ext cx="4321830" cy="1266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Workflow redesign</a:t>
          </a:r>
        </a:p>
      </dsp:txBody>
      <dsp:txXfrm>
        <a:off x="418442" y="1515080"/>
        <a:ext cx="3042841" cy="1192628"/>
      </dsp:txXfrm>
    </dsp:sp>
    <dsp:sp modelId="{ABE182A0-8B23-4985-B09D-8783C1E58E5B}">
      <dsp:nvSpPr>
        <dsp:cNvPr id="0" name=""/>
        <dsp:cNvSpPr/>
      </dsp:nvSpPr>
      <dsp:spPr>
        <a:xfrm>
          <a:off x="762676" y="2955952"/>
          <a:ext cx="4321830" cy="1266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Patient outreach and tracking</a:t>
          </a:r>
        </a:p>
      </dsp:txBody>
      <dsp:txXfrm>
        <a:off x="799780" y="2993056"/>
        <a:ext cx="3042841" cy="1192628"/>
      </dsp:txXfrm>
    </dsp:sp>
    <dsp:sp modelId="{12D46E83-78D7-4CF8-A257-3037F522FD58}">
      <dsp:nvSpPr>
        <dsp:cNvPr id="0" name=""/>
        <dsp:cNvSpPr/>
      </dsp:nvSpPr>
      <dsp:spPr>
        <a:xfrm>
          <a:off x="3498387" y="960684"/>
          <a:ext cx="823443" cy="8234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3683662" y="960684"/>
        <a:ext cx="452893" cy="619641"/>
      </dsp:txXfrm>
    </dsp:sp>
    <dsp:sp modelId="{EBA4808E-4BA6-4F9B-9844-5031395FDC71}">
      <dsp:nvSpPr>
        <dsp:cNvPr id="0" name=""/>
        <dsp:cNvSpPr/>
      </dsp:nvSpPr>
      <dsp:spPr>
        <a:xfrm>
          <a:off x="3879725" y="2430215"/>
          <a:ext cx="823443" cy="8234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4065000" y="2430215"/>
        <a:ext cx="452893" cy="6196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53814-CA1C-47E4-B009-AAFABD9B4768}">
      <dsp:nvSpPr>
        <dsp:cNvPr id="0" name=""/>
        <dsp:cNvSpPr/>
      </dsp:nvSpPr>
      <dsp:spPr>
        <a:xfrm>
          <a:off x="859016" y="232941"/>
          <a:ext cx="2357258" cy="2357258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Patients with prior colonoscopy/ pathology due to return</a:t>
          </a:r>
        </a:p>
      </dsp:txBody>
      <dsp:txXfrm>
        <a:off x="1173317" y="645461"/>
        <a:ext cx="1728656" cy="1060766"/>
      </dsp:txXfrm>
    </dsp:sp>
    <dsp:sp modelId="{F9B44A07-F3BE-481F-9BF4-39CF83551F6F}">
      <dsp:nvSpPr>
        <dsp:cNvPr id="0" name=""/>
        <dsp:cNvSpPr/>
      </dsp:nvSpPr>
      <dsp:spPr>
        <a:xfrm>
          <a:off x="1701154" y="1731427"/>
          <a:ext cx="2357258" cy="235725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Iron-deficiency anemia</a:t>
          </a:r>
        </a:p>
      </dsp:txBody>
      <dsp:txXfrm>
        <a:off x="2422082" y="2340385"/>
        <a:ext cx="1414354" cy="1296492"/>
      </dsp:txXfrm>
    </dsp:sp>
    <dsp:sp modelId="{4A0EAA6D-4750-4800-AA44-2FB748F70165}">
      <dsp:nvSpPr>
        <dsp:cNvPr id="0" name=""/>
        <dsp:cNvSpPr/>
      </dsp:nvSpPr>
      <dsp:spPr>
        <a:xfrm>
          <a:off x="0" y="1731427"/>
          <a:ext cx="2357258" cy="235725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Rectal bleeding</a:t>
          </a:r>
        </a:p>
      </dsp:txBody>
      <dsp:txXfrm>
        <a:off x="221975" y="2340385"/>
        <a:ext cx="1414354" cy="12964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53814-CA1C-47E4-B009-AAFABD9B4768}">
      <dsp:nvSpPr>
        <dsp:cNvPr id="0" name=""/>
        <dsp:cNvSpPr/>
      </dsp:nvSpPr>
      <dsp:spPr>
        <a:xfrm>
          <a:off x="608603" y="186156"/>
          <a:ext cx="1686661" cy="1686661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Primary Care at BWH</a:t>
          </a:r>
        </a:p>
      </dsp:txBody>
      <dsp:txXfrm>
        <a:off x="833491" y="481322"/>
        <a:ext cx="1236885" cy="758997"/>
      </dsp:txXfrm>
    </dsp:sp>
    <dsp:sp modelId="{F9B44A07-F3BE-481F-9BF4-39CF83551F6F}">
      <dsp:nvSpPr>
        <dsp:cNvPr id="0" name=""/>
        <dsp:cNvSpPr/>
      </dsp:nvSpPr>
      <dsp:spPr>
        <a:xfrm>
          <a:off x="1217207" y="1240319"/>
          <a:ext cx="1686661" cy="168666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Followed at BWH by Specialist</a:t>
          </a:r>
        </a:p>
      </dsp:txBody>
      <dsp:txXfrm>
        <a:off x="1733044" y="1676040"/>
        <a:ext cx="1011996" cy="927663"/>
      </dsp:txXfrm>
    </dsp:sp>
    <dsp:sp modelId="{0B26CB8A-CF1F-4BAE-958F-DB20C78F244C}">
      <dsp:nvSpPr>
        <dsp:cNvPr id="0" name=""/>
        <dsp:cNvSpPr/>
      </dsp:nvSpPr>
      <dsp:spPr>
        <a:xfrm>
          <a:off x="0" y="1240319"/>
          <a:ext cx="1686661" cy="168666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ED, Inpatient</a:t>
          </a:r>
        </a:p>
      </dsp:txBody>
      <dsp:txXfrm>
        <a:off x="158827" y="1676040"/>
        <a:ext cx="1011996" cy="9276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1E5C5-839F-4B45-A010-AA49F540B3CD}">
      <dsp:nvSpPr>
        <dsp:cNvPr id="0" name=""/>
        <dsp:cNvSpPr/>
      </dsp:nvSpPr>
      <dsp:spPr>
        <a:xfrm>
          <a:off x="714" y="1598988"/>
          <a:ext cx="1794867" cy="692818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0FC1B8-AEE5-4539-BAC6-90ECC68E9292}">
      <dsp:nvSpPr>
        <dsp:cNvPr id="0" name=""/>
        <dsp:cNvSpPr/>
      </dsp:nvSpPr>
      <dsp:spPr>
        <a:xfrm>
          <a:off x="479345" y="1772192"/>
          <a:ext cx="1515665" cy="692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NLP on radiology reports to identify nodules</a:t>
          </a:r>
        </a:p>
      </dsp:txBody>
      <dsp:txXfrm>
        <a:off x="499637" y="1792484"/>
        <a:ext cx="1475081" cy="652234"/>
      </dsp:txXfrm>
    </dsp:sp>
    <dsp:sp modelId="{F89A3A52-D5AE-4087-B70A-3DA147040A62}">
      <dsp:nvSpPr>
        <dsp:cNvPr id="0" name=""/>
        <dsp:cNvSpPr/>
      </dsp:nvSpPr>
      <dsp:spPr>
        <a:xfrm>
          <a:off x="2050851" y="1598988"/>
          <a:ext cx="1794867" cy="692818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674490-1413-409F-B45D-D49541385534}">
      <dsp:nvSpPr>
        <dsp:cNvPr id="0" name=""/>
        <dsp:cNvSpPr/>
      </dsp:nvSpPr>
      <dsp:spPr>
        <a:xfrm>
          <a:off x="2529482" y="1772192"/>
          <a:ext cx="1515665" cy="692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Chart review validation for true incidental nodules requiring f/u</a:t>
          </a:r>
        </a:p>
      </dsp:txBody>
      <dsp:txXfrm>
        <a:off x="2549774" y="1792484"/>
        <a:ext cx="1475081" cy="652234"/>
      </dsp:txXfrm>
    </dsp:sp>
    <dsp:sp modelId="{4E5F7E74-05B6-4D6A-999B-709FA186080E}">
      <dsp:nvSpPr>
        <dsp:cNvPr id="0" name=""/>
        <dsp:cNvSpPr/>
      </dsp:nvSpPr>
      <dsp:spPr>
        <a:xfrm>
          <a:off x="4100988" y="1598988"/>
          <a:ext cx="1794867" cy="692818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712872-D526-4EA5-8DB3-37DD268F1526}">
      <dsp:nvSpPr>
        <dsp:cNvPr id="0" name=""/>
        <dsp:cNvSpPr/>
      </dsp:nvSpPr>
      <dsp:spPr>
        <a:xfrm>
          <a:off x="4579620" y="1772192"/>
          <a:ext cx="1515665" cy="692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Email PCPs with lists and track patient f/u</a:t>
          </a:r>
        </a:p>
      </dsp:txBody>
      <dsp:txXfrm>
        <a:off x="4599912" y="1792484"/>
        <a:ext cx="1475081" cy="6522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9AB09-2ABD-4111-AD0D-188CC1CCECE8}">
      <dsp:nvSpPr>
        <dsp:cNvPr id="0" name=""/>
        <dsp:cNvSpPr/>
      </dsp:nvSpPr>
      <dsp:spPr>
        <a:xfrm>
          <a:off x="0" y="1278869"/>
          <a:ext cx="1835603" cy="18356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Data elements</a:t>
          </a:r>
        </a:p>
      </dsp:txBody>
      <dsp:txXfrm>
        <a:off x="268818" y="1547687"/>
        <a:ext cx="1297967" cy="1297967"/>
      </dsp:txXfrm>
    </dsp:sp>
    <dsp:sp modelId="{B7A769BF-5B17-4236-9D1A-2F6E0E2DBE2C}">
      <dsp:nvSpPr>
        <dsp:cNvPr id="0" name=""/>
        <dsp:cNvSpPr/>
      </dsp:nvSpPr>
      <dsp:spPr>
        <a:xfrm rot="19124753">
          <a:off x="1817203" y="1954055"/>
          <a:ext cx="5900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002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6DAFD-CF00-4D38-9A0B-065EB87AEF17}">
      <dsp:nvSpPr>
        <dsp:cNvPr id="0" name=""/>
        <dsp:cNvSpPr/>
      </dsp:nvSpPr>
      <dsp:spPr>
        <a:xfrm rot="13358555">
          <a:off x="4205238" y="1962631"/>
          <a:ext cx="5996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96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FCB4B9-983F-4ADD-ABF3-FAAE8233FF46}">
      <dsp:nvSpPr>
        <dsp:cNvPr id="0" name=""/>
        <dsp:cNvSpPr/>
      </dsp:nvSpPr>
      <dsp:spPr>
        <a:xfrm>
          <a:off x="2334000" y="1759525"/>
          <a:ext cx="214556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901B5-FAAD-4B29-8B2C-F0A4E504CB0D}">
      <dsp:nvSpPr>
        <dsp:cNvPr id="0" name=""/>
        <dsp:cNvSpPr/>
      </dsp:nvSpPr>
      <dsp:spPr>
        <a:xfrm>
          <a:off x="2548557" y="1303105"/>
          <a:ext cx="1521399" cy="9128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Coded data</a:t>
          </a:r>
        </a:p>
      </dsp:txBody>
      <dsp:txXfrm>
        <a:off x="2548557" y="1303105"/>
        <a:ext cx="1521399" cy="912839"/>
      </dsp:txXfrm>
    </dsp:sp>
    <dsp:sp modelId="{667E7DBE-AC57-418F-BF52-B472351B2782}">
      <dsp:nvSpPr>
        <dsp:cNvPr id="0" name=""/>
        <dsp:cNvSpPr/>
      </dsp:nvSpPr>
      <dsp:spPr>
        <a:xfrm>
          <a:off x="4069956" y="1759525"/>
          <a:ext cx="214556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A0880-E106-4321-AD18-90C8EFE22D32}">
      <dsp:nvSpPr>
        <dsp:cNvPr id="0" name=""/>
        <dsp:cNvSpPr/>
      </dsp:nvSpPr>
      <dsp:spPr>
        <a:xfrm rot="2619889">
          <a:off x="1805620" y="2460681"/>
          <a:ext cx="613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318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12318-328D-499A-A2D2-21FF61C34F05}">
      <dsp:nvSpPr>
        <dsp:cNvPr id="0" name=""/>
        <dsp:cNvSpPr/>
      </dsp:nvSpPr>
      <dsp:spPr>
        <a:xfrm rot="8241445">
          <a:off x="4205238" y="2469258"/>
          <a:ext cx="5996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96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05ABF-D018-44E2-BAAC-C0FC761AAAFD}">
      <dsp:nvSpPr>
        <dsp:cNvPr id="0" name=""/>
        <dsp:cNvSpPr/>
      </dsp:nvSpPr>
      <dsp:spPr>
        <a:xfrm>
          <a:off x="2334000" y="2672364"/>
          <a:ext cx="214556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D0C1C2-3472-4A3B-848D-680A8FF16468}">
      <dsp:nvSpPr>
        <dsp:cNvPr id="0" name=""/>
        <dsp:cNvSpPr/>
      </dsp:nvSpPr>
      <dsp:spPr>
        <a:xfrm>
          <a:off x="2548557" y="2215945"/>
          <a:ext cx="1521399" cy="9128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NLP</a:t>
          </a:r>
        </a:p>
      </dsp:txBody>
      <dsp:txXfrm>
        <a:off x="2548557" y="2215945"/>
        <a:ext cx="1521399" cy="912839"/>
      </dsp:txXfrm>
    </dsp:sp>
    <dsp:sp modelId="{CC23380E-EB69-4131-8265-5C8E9A55A2BF}">
      <dsp:nvSpPr>
        <dsp:cNvPr id="0" name=""/>
        <dsp:cNvSpPr/>
      </dsp:nvSpPr>
      <dsp:spPr>
        <a:xfrm>
          <a:off x="4069956" y="2672364"/>
          <a:ext cx="214556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BEEB1-8BBD-4CD7-B482-D70745E7861A}">
      <dsp:nvSpPr>
        <dsp:cNvPr id="0" name=""/>
        <dsp:cNvSpPr/>
      </dsp:nvSpPr>
      <dsp:spPr>
        <a:xfrm>
          <a:off x="4780126" y="1298143"/>
          <a:ext cx="1835603" cy="18356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Registry</a:t>
          </a:r>
        </a:p>
      </dsp:txBody>
      <dsp:txXfrm>
        <a:off x="5048944" y="1566961"/>
        <a:ext cx="1297967" cy="12979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F9E72-D7EF-49C8-8A68-31155EDBC7C4}">
      <dsp:nvSpPr>
        <dsp:cNvPr id="0" name=""/>
        <dsp:cNvSpPr/>
      </dsp:nvSpPr>
      <dsp:spPr>
        <a:xfrm>
          <a:off x="855440" y="440522"/>
          <a:ext cx="3126113" cy="1085658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412E8-3E4E-44EF-93F0-737AF82306AE}">
      <dsp:nvSpPr>
        <dsp:cNvPr id="0" name=""/>
        <dsp:cNvSpPr/>
      </dsp:nvSpPr>
      <dsp:spPr>
        <a:xfrm>
          <a:off x="2165469" y="3015277"/>
          <a:ext cx="605836" cy="387735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EB6E22-4396-4BFE-BA3A-4A9C724770F1}">
      <dsp:nvSpPr>
        <dsp:cNvPr id="0" name=""/>
        <dsp:cNvSpPr/>
      </dsp:nvSpPr>
      <dsp:spPr>
        <a:xfrm>
          <a:off x="82131" y="3619964"/>
          <a:ext cx="4738199" cy="72700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Clinical pathways to pilot within practices or departments</a:t>
          </a:r>
        </a:p>
      </dsp:txBody>
      <dsp:txXfrm>
        <a:off x="82131" y="3619964"/>
        <a:ext cx="4738199" cy="727003"/>
      </dsp:txXfrm>
    </dsp:sp>
    <dsp:sp modelId="{03BAB278-8350-44E4-9C40-DC90CAE85EC6}">
      <dsp:nvSpPr>
        <dsp:cNvPr id="0" name=""/>
        <dsp:cNvSpPr/>
      </dsp:nvSpPr>
      <dsp:spPr>
        <a:xfrm>
          <a:off x="1991988" y="1610028"/>
          <a:ext cx="1090504" cy="10905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Radiology</a:t>
          </a:r>
        </a:p>
      </dsp:txBody>
      <dsp:txXfrm>
        <a:off x="2151689" y="1769729"/>
        <a:ext cx="771102" cy="771102"/>
      </dsp:txXfrm>
    </dsp:sp>
    <dsp:sp modelId="{F4EF7C44-C65D-4B31-BA33-6ADA80BDB0FE}">
      <dsp:nvSpPr>
        <dsp:cNvPr id="0" name=""/>
        <dsp:cNvSpPr/>
      </dsp:nvSpPr>
      <dsp:spPr>
        <a:xfrm>
          <a:off x="1211671" y="791907"/>
          <a:ext cx="1090504" cy="10905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GI</a:t>
          </a:r>
        </a:p>
      </dsp:txBody>
      <dsp:txXfrm>
        <a:off x="1371372" y="951608"/>
        <a:ext cx="771102" cy="771102"/>
      </dsp:txXfrm>
    </dsp:sp>
    <dsp:sp modelId="{218EE81B-FFEE-4D4B-8905-EB3636AC9341}">
      <dsp:nvSpPr>
        <dsp:cNvPr id="0" name=""/>
        <dsp:cNvSpPr/>
      </dsp:nvSpPr>
      <dsp:spPr>
        <a:xfrm>
          <a:off x="2326410" y="528247"/>
          <a:ext cx="1090504" cy="10905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Pri Care</a:t>
          </a:r>
        </a:p>
      </dsp:txBody>
      <dsp:txXfrm>
        <a:off x="2486111" y="687948"/>
        <a:ext cx="771102" cy="771102"/>
      </dsp:txXfrm>
    </dsp:sp>
    <dsp:sp modelId="{6375FF4D-7886-4B68-9812-F873DE729F20}">
      <dsp:nvSpPr>
        <dsp:cNvPr id="0" name=""/>
        <dsp:cNvSpPr/>
      </dsp:nvSpPr>
      <dsp:spPr>
        <a:xfrm>
          <a:off x="711362" y="285362"/>
          <a:ext cx="3392681" cy="271414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96C5D-320C-4432-9A56-1A46AA69238C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What is the right team composition?</a:t>
          </a:r>
        </a:p>
      </dsp:txBody>
      <dsp:txXfrm rot="10800000">
        <a:off x="1585466" y="1895"/>
        <a:ext cx="3771647" cy="1128772"/>
      </dsp:txXfrm>
    </dsp:sp>
    <dsp:sp modelId="{89F2AE89-E76A-47F2-B4E4-8213D1917726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6E16CE-FB21-4CE0-94C9-025857054B9A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Centralized, de-centralized or hybrid process?</a:t>
          </a:r>
        </a:p>
      </dsp:txBody>
      <dsp:txXfrm rot="10800000">
        <a:off x="1585466" y="1467613"/>
        <a:ext cx="3771647" cy="1128772"/>
      </dsp:txXfrm>
    </dsp:sp>
    <dsp:sp modelId="{276FDC2C-8673-41E8-BE66-60B525B56173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FCEC2-D0A4-4833-9323-A9F4B07803E9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Outreach via phone, letter, text or in-person?</a:t>
          </a:r>
        </a:p>
      </dsp:txBody>
      <dsp:txXfrm rot="10800000">
        <a:off x="1585466" y="2933332"/>
        <a:ext cx="3771647" cy="1128772"/>
      </dsp:txXfrm>
    </dsp:sp>
    <dsp:sp modelId="{66CB0BE3-14F1-4C6C-8DA2-CB4722C78699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0CA811-739D-4E94-8F1E-DC80371AFB61}">
      <dsp:nvSpPr>
        <dsp:cNvPr id="0" name=""/>
        <dsp:cNvSpPr/>
      </dsp:nvSpPr>
      <dsp:spPr>
        <a:xfrm>
          <a:off x="2903980" y="606442"/>
          <a:ext cx="2140404" cy="21404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9C4532-4800-4DF3-8EDB-0C4F3A288B54}">
      <dsp:nvSpPr>
        <dsp:cNvPr id="0" name=""/>
        <dsp:cNvSpPr/>
      </dsp:nvSpPr>
      <dsp:spPr>
        <a:xfrm>
          <a:off x="2975256" y="677867"/>
          <a:ext cx="1997639" cy="19975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C-scope done years ago</a:t>
          </a:r>
        </a:p>
      </dsp:txBody>
      <dsp:txXfrm>
        <a:off x="3260786" y="963232"/>
        <a:ext cx="1427007" cy="14268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805DC-6F84-497A-A654-2F03952769A0}">
      <dsp:nvSpPr>
        <dsp:cNvPr id="0" name=""/>
        <dsp:cNvSpPr/>
      </dsp:nvSpPr>
      <dsp:spPr>
        <a:xfrm>
          <a:off x="3519" y="1543099"/>
          <a:ext cx="977800" cy="9778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C-scope result</a:t>
          </a:r>
        </a:p>
      </dsp:txBody>
      <dsp:txXfrm>
        <a:off x="146714" y="1686294"/>
        <a:ext cx="691410" cy="691410"/>
      </dsp:txXfrm>
    </dsp:sp>
    <dsp:sp modelId="{B68B5E88-2796-4ECA-B471-0002F0CA76DA}">
      <dsp:nvSpPr>
        <dsp:cNvPr id="0" name=""/>
        <dsp:cNvSpPr/>
      </dsp:nvSpPr>
      <dsp:spPr>
        <a:xfrm>
          <a:off x="1060717" y="1748437"/>
          <a:ext cx="567124" cy="567124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1135889" y="1965305"/>
        <a:ext cx="416780" cy="133388"/>
      </dsp:txXfrm>
    </dsp:sp>
    <dsp:sp modelId="{AD98F3B6-AC26-4956-9638-44F84CB1A59E}">
      <dsp:nvSpPr>
        <dsp:cNvPr id="0" name=""/>
        <dsp:cNvSpPr/>
      </dsp:nvSpPr>
      <dsp:spPr>
        <a:xfrm>
          <a:off x="1707239" y="1543099"/>
          <a:ext cx="977800" cy="9778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Pathology</a:t>
          </a:r>
        </a:p>
      </dsp:txBody>
      <dsp:txXfrm>
        <a:off x="1850434" y="1686294"/>
        <a:ext cx="691410" cy="691410"/>
      </dsp:txXfrm>
    </dsp:sp>
    <dsp:sp modelId="{F81652FC-EFB0-4917-8363-BCD20D384C45}">
      <dsp:nvSpPr>
        <dsp:cNvPr id="0" name=""/>
        <dsp:cNvSpPr/>
      </dsp:nvSpPr>
      <dsp:spPr>
        <a:xfrm>
          <a:off x="2764437" y="1748437"/>
          <a:ext cx="567124" cy="567124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2839609" y="1965305"/>
        <a:ext cx="416780" cy="133388"/>
      </dsp:txXfrm>
    </dsp:sp>
    <dsp:sp modelId="{537B558A-6B03-4169-809E-DBB16058F5F0}">
      <dsp:nvSpPr>
        <dsp:cNvPr id="0" name=""/>
        <dsp:cNvSpPr/>
      </dsp:nvSpPr>
      <dsp:spPr>
        <a:xfrm>
          <a:off x="3410959" y="1543099"/>
          <a:ext cx="977800" cy="9778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Patient risk factors</a:t>
          </a:r>
        </a:p>
      </dsp:txBody>
      <dsp:txXfrm>
        <a:off x="3554154" y="1686294"/>
        <a:ext cx="691410" cy="691410"/>
      </dsp:txXfrm>
    </dsp:sp>
    <dsp:sp modelId="{D4F8D512-72C7-412D-828B-068497D0F9B9}">
      <dsp:nvSpPr>
        <dsp:cNvPr id="0" name=""/>
        <dsp:cNvSpPr/>
      </dsp:nvSpPr>
      <dsp:spPr>
        <a:xfrm>
          <a:off x="4468157" y="1748437"/>
          <a:ext cx="567124" cy="567124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4543329" y="1865265"/>
        <a:ext cx="416780" cy="333468"/>
      </dsp:txXfrm>
    </dsp:sp>
    <dsp:sp modelId="{C1320266-487F-4E71-BCC7-7A691394E38C}">
      <dsp:nvSpPr>
        <dsp:cNvPr id="0" name=""/>
        <dsp:cNvSpPr/>
      </dsp:nvSpPr>
      <dsp:spPr>
        <a:xfrm>
          <a:off x="5114679" y="1543099"/>
          <a:ext cx="977800" cy="9778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Return interval for next c-scope</a:t>
          </a:r>
        </a:p>
      </dsp:txBody>
      <dsp:txXfrm>
        <a:off x="5257874" y="1686294"/>
        <a:ext cx="691410" cy="6914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97BFA-FEAE-4FC6-9F45-4927EFB4A270}">
      <dsp:nvSpPr>
        <dsp:cNvPr id="0" name=""/>
        <dsp:cNvSpPr/>
      </dsp:nvSpPr>
      <dsp:spPr>
        <a:xfrm>
          <a:off x="0" y="0"/>
          <a:ext cx="4146587" cy="976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Transportation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/>
            <a:t>Do you have someone who can pick you up after the procedure?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/>
            <a:t>We provide transportation and escort services within the Boston-Metro area</a:t>
          </a:r>
        </a:p>
      </dsp:txBody>
      <dsp:txXfrm>
        <a:off x="926952" y="0"/>
        <a:ext cx="3219634" cy="976347"/>
      </dsp:txXfrm>
    </dsp:sp>
    <dsp:sp modelId="{63019EBD-37CB-465B-B072-1111047827BD}">
      <dsp:nvSpPr>
        <dsp:cNvPr id="0" name=""/>
        <dsp:cNvSpPr/>
      </dsp:nvSpPr>
      <dsp:spPr>
        <a:xfrm>
          <a:off x="97634" y="97634"/>
          <a:ext cx="829317" cy="78107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/>
          <a:srcRect/>
          <a:stretch>
            <a:fillRect l="-3438" r="-3438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EB84D-EC8D-4CAC-8C44-0233A94EC39B}">
      <dsp:nvSpPr>
        <dsp:cNvPr id="0" name=""/>
        <dsp:cNvSpPr/>
      </dsp:nvSpPr>
      <dsp:spPr>
        <a:xfrm>
          <a:off x="0" y="1073982"/>
          <a:ext cx="4146587" cy="976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Colonoscopy Prep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/>
            <a:t>Would it be helpful if I walked through the prep instructions with you?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/>
            <a:t>Do you need reminder calls during your preparation? </a:t>
          </a:r>
        </a:p>
      </dsp:txBody>
      <dsp:txXfrm>
        <a:off x="926952" y="1073982"/>
        <a:ext cx="3219634" cy="976347"/>
      </dsp:txXfrm>
    </dsp:sp>
    <dsp:sp modelId="{B3CB25C8-EC21-4BD1-8F3C-3A3FDED0C9C7}">
      <dsp:nvSpPr>
        <dsp:cNvPr id="0" name=""/>
        <dsp:cNvSpPr/>
      </dsp:nvSpPr>
      <dsp:spPr>
        <a:xfrm>
          <a:off x="97634" y="1171617"/>
          <a:ext cx="829317" cy="78107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FC089D-1DAD-428A-BB40-CD33779672D5}">
      <dsp:nvSpPr>
        <dsp:cNvPr id="0" name=""/>
        <dsp:cNvSpPr/>
      </dsp:nvSpPr>
      <dsp:spPr>
        <a:xfrm>
          <a:off x="0" y="2147965"/>
          <a:ext cx="4146587" cy="976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Interpreter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/>
            <a:t>(If necessary) would an interpreter be helpful?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/>
            <a:t>We can send you prep instructions in English or Spanish</a:t>
          </a:r>
        </a:p>
      </dsp:txBody>
      <dsp:txXfrm>
        <a:off x="926952" y="2147965"/>
        <a:ext cx="3219634" cy="976347"/>
      </dsp:txXfrm>
    </dsp:sp>
    <dsp:sp modelId="{EDD6EB1A-AF9F-432D-9180-6FB6370A42B0}">
      <dsp:nvSpPr>
        <dsp:cNvPr id="0" name=""/>
        <dsp:cNvSpPr/>
      </dsp:nvSpPr>
      <dsp:spPr>
        <a:xfrm>
          <a:off x="97634" y="2245599"/>
          <a:ext cx="829317" cy="78107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6304D-9E5E-4658-8FFA-D3171E3D366B}">
      <dsp:nvSpPr>
        <dsp:cNvPr id="0" name=""/>
        <dsp:cNvSpPr/>
      </dsp:nvSpPr>
      <dsp:spPr>
        <a:xfrm>
          <a:off x="3681984" y="2763520"/>
          <a:ext cx="2007616" cy="1300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/>
            <a:t>Chart review to ensure true incidental nodule</a:t>
          </a:r>
        </a:p>
      </dsp:txBody>
      <dsp:txXfrm>
        <a:off x="4312835" y="3117207"/>
        <a:ext cx="1348197" cy="918226"/>
      </dsp:txXfrm>
    </dsp:sp>
    <dsp:sp modelId="{96BCC54A-564C-4E09-ACFC-101287873EE9}">
      <dsp:nvSpPr>
        <dsp:cNvPr id="0" name=""/>
        <dsp:cNvSpPr/>
      </dsp:nvSpPr>
      <dsp:spPr>
        <a:xfrm>
          <a:off x="406400" y="2763520"/>
          <a:ext cx="2007616" cy="1300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/>
            <a:t>Email PCPs with lists and track if f/u completed</a:t>
          </a:r>
        </a:p>
      </dsp:txBody>
      <dsp:txXfrm>
        <a:off x="434967" y="3117207"/>
        <a:ext cx="1348197" cy="918226"/>
      </dsp:txXfrm>
    </dsp:sp>
    <dsp:sp modelId="{9E0FCD6C-C09E-4E59-9253-9A81E964B38A}">
      <dsp:nvSpPr>
        <dsp:cNvPr id="0" name=""/>
        <dsp:cNvSpPr/>
      </dsp:nvSpPr>
      <dsp:spPr>
        <a:xfrm>
          <a:off x="3681984" y="0"/>
          <a:ext cx="2007616" cy="1300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/>
            <a:t>Cross reference with BWH PCP, DFCI, Thoracic Surgery</a:t>
          </a:r>
        </a:p>
      </dsp:txBody>
      <dsp:txXfrm>
        <a:off x="4312835" y="28567"/>
        <a:ext cx="1348197" cy="918226"/>
      </dsp:txXfrm>
    </dsp:sp>
    <dsp:sp modelId="{432089BD-6943-4E43-90B0-D7F912A4143D}">
      <dsp:nvSpPr>
        <dsp:cNvPr id="0" name=""/>
        <dsp:cNvSpPr/>
      </dsp:nvSpPr>
      <dsp:spPr>
        <a:xfrm>
          <a:off x="406400" y="0"/>
          <a:ext cx="2007616" cy="1300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/>
            <a:t>Apply NLP to radiology reports</a:t>
          </a:r>
        </a:p>
      </dsp:txBody>
      <dsp:txXfrm>
        <a:off x="434967" y="28567"/>
        <a:ext cx="1348197" cy="918226"/>
      </dsp:txXfrm>
    </dsp:sp>
    <dsp:sp modelId="{89B6D323-94D2-4A07-AD86-28B3DFA7FAF5}">
      <dsp:nvSpPr>
        <dsp:cNvPr id="0" name=""/>
        <dsp:cNvSpPr/>
      </dsp:nvSpPr>
      <dsp:spPr>
        <a:xfrm>
          <a:off x="1247648" y="231647"/>
          <a:ext cx="1759712" cy="175971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Identify</a:t>
          </a:r>
        </a:p>
      </dsp:txBody>
      <dsp:txXfrm>
        <a:off x="1763056" y="747055"/>
        <a:ext cx="1244304" cy="1244304"/>
      </dsp:txXfrm>
    </dsp:sp>
    <dsp:sp modelId="{0EE0D767-A1BD-4B93-9C8A-9DF094FFD135}">
      <dsp:nvSpPr>
        <dsp:cNvPr id="0" name=""/>
        <dsp:cNvSpPr/>
      </dsp:nvSpPr>
      <dsp:spPr>
        <a:xfrm rot="5400000">
          <a:off x="3088640" y="231647"/>
          <a:ext cx="1759712" cy="175971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Narrow scope</a:t>
          </a:r>
        </a:p>
      </dsp:txBody>
      <dsp:txXfrm rot="-5400000">
        <a:off x="3088640" y="747055"/>
        <a:ext cx="1244304" cy="1244304"/>
      </dsp:txXfrm>
    </dsp:sp>
    <dsp:sp modelId="{879B011E-3C72-4414-B55E-A1CD9FAD6A82}">
      <dsp:nvSpPr>
        <dsp:cNvPr id="0" name=""/>
        <dsp:cNvSpPr/>
      </dsp:nvSpPr>
      <dsp:spPr>
        <a:xfrm rot="10800000">
          <a:off x="3088640" y="2072640"/>
          <a:ext cx="1759712" cy="175971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Validate</a:t>
          </a:r>
        </a:p>
      </dsp:txBody>
      <dsp:txXfrm rot="10800000">
        <a:off x="3088640" y="2072640"/>
        <a:ext cx="1244304" cy="1244304"/>
      </dsp:txXfrm>
    </dsp:sp>
    <dsp:sp modelId="{50D4A4AC-85EB-4F7D-8AA2-B007D31BA75F}">
      <dsp:nvSpPr>
        <dsp:cNvPr id="0" name=""/>
        <dsp:cNvSpPr/>
      </dsp:nvSpPr>
      <dsp:spPr>
        <a:xfrm rot="16200000">
          <a:off x="1247648" y="2072640"/>
          <a:ext cx="1759712" cy="175971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Patient outreach and track</a:t>
          </a:r>
        </a:p>
      </dsp:txBody>
      <dsp:txXfrm rot="5400000">
        <a:off x="1763056" y="2072640"/>
        <a:ext cx="1244304" cy="1244304"/>
      </dsp:txXfrm>
    </dsp:sp>
    <dsp:sp modelId="{A8BFA024-1153-4D9B-B2E9-E31B7302B734}">
      <dsp:nvSpPr>
        <dsp:cNvPr id="0" name=""/>
        <dsp:cNvSpPr/>
      </dsp:nvSpPr>
      <dsp:spPr>
        <a:xfrm>
          <a:off x="2744216" y="1666240"/>
          <a:ext cx="607568" cy="52832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17637D-C0DA-4A5A-894C-A46285E3408A}">
      <dsp:nvSpPr>
        <dsp:cNvPr id="0" name=""/>
        <dsp:cNvSpPr/>
      </dsp:nvSpPr>
      <dsp:spPr>
        <a:xfrm rot="10800000">
          <a:off x="2744216" y="1869440"/>
          <a:ext cx="607568" cy="52832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ECA6F-F1F8-495C-9C5E-64BD8BA24ED7}">
      <dsp:nvSpPr>
        <dsp:cNvPr id="0" name=""/>
        <dsp:cNvSpPr/>
      </dsp:nvSpPr>
      <dsp:spPr>
        <a:xfrm>
          <a:off x="2589624" y="27763"/>
          <a:ext cx="1488966" cy="9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C00000"/>
              </a:solidFill>
            </a:rPr>
            <a:t>A</a:t>
          </a:r>
          <a:r>
            <a:rPr lang="en-US" sz="1600" kern="1200" dirty="0">
              <a:solidFill>
                <a:schemeClr val="tx2"/>
              </a:solidFill>
            </a:rPr>
            <a:t>lert &amp; Acknowledge</a:t>
          </a:r>
        </a:p>
      </dsp:txBody>
      <dsp:txXfrm>
        <a:off x="2589624" y="27763"/>
        <a:ext cx="1488966" cy="972443"/>
      </dsp:txXfrm>
    </dsp:sp>
    <dsp:sp modelId="{2D5814BA-F8AD-4A9F-867C-F821B3DFCBFF}">
      <dsp:nvSpPr>
        <dsp:cNvPr id="0" name=""/>
        <dsp:cNvSpPr/>
      </dsp:nvSpPr>
      <dsp:spPr>
        <a:xfrm>
          <a:off x="560698" y="-327"/>
          <a:ext cx="3645526" cy="3645526"/>
        </a:xfrm>
        <a:prstGeom prst="circularArrow">
          <a:avLst>
            <a:gd name="adj1" fmla="val 5202"/>
            <a:gd name="adj2" fmla="val 336020"/>
            <a:gd name="adj3" fmla="val 21292808"/>
            <a:gd name="adj4" fmla="val 19766619"/>
            <a:gd name="adj5" fmla="val 6069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DCE72-B3B8-4257-A24F-A7726F361E7B}">
      <dsp:nvSpPr>
        <dsp:cNvPr id="0" name=""/>
        <dsp:cNvSpPr/>
      </dsp:nvSpPr>
      <dsp:spPr>
        <a:xfrm>
          <a:off x="3327743" y="1835998"/>
          <a:ext cx="1187790" cy="9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C00000"/>
              </a:solidFill>
            </a:rPr>
            <a:t>D</a:t>
          </a:r>
          <a:r>
            <a:rPr lang="en-US" sz="1600" kern="1200" dirty="0">
              <a:solidFill>
                <a:schemeClr val="tx2"/>
              </a:solidFill>
            </a:rPr>
            <a:t>evelop a Follow-up Plan</a:t>
          </a:r>
        </a:p>
      </dsp:txBody>
      <dsp:txXfrm>
        <a:off x="3327743" y="1835998"/>
        <a:ext cx="1187790" cy="972443"/>
      </dsp:txXfrm>
    </dsp:sp>
    <dsp:sp modelId="{45E3A762-B8F9-49E7-B2F9-7A1284167760}">
      <dsp:nvSpPr>
        <dsp:cNvPr id="0" name=""/>
        <dsp:cNvSpPr/>
      </dsp:nvSpPr>
      <dsp:spPr>
        <a:xfrm>
          <a:off x="560698" y="-327"/>
          <a:ext cx="3645526" cy="3645526"/>
        </a:xfrm>
        <a:prstGeom prst="circularArrow">
          <a:avLst>
            <a:gd name="adj1" fmla="val 5202"/>
            <a:gd name="adj2" fmla="val 336020"/>
            <a:gd name="adj3" fmla="val 3733760"/>
            <a:gd name="adj4" fmla="val 2253845"/>
            <a:gd name="adj5" fmla="val 6069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1E423-225E-4338-9927-EF02E93A5992}">
      <dsp:nvSpPr>
        <dsp:cNvPr id="0" name=""/>
        <dsp:cNvSpPr/>
      </dsp:nvSpPr>
      <dsp:spPr>
        <a:xfrm>
          <a:off x="1773141" y="2953549"/>
          <a:ext cx="1220640" cy="9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C00000"/>
              </a:solidFill>
            </a:rPr>
            <a:t>A</a:t>
          </a:r>
          <a:r>
            <a:rPr lang="en-US" sz="1600" kern="1200" dirty="0">
              <a:solidFill>
                <a:schemeClr val="tx2"/>
              </a:solidFill>
            </a:rPr>
            <a:t>utomated</a:t>
          </a:r>
        </a:p>
      </dsp:txBody>
      <dsp:txXfrm>
        <a:off x="1773141" y="2953549"/>
        <a:ext cx="1220640" cy="972443"/>
      </dsp:txXfrm>
    </dsp:sp>
    <dsp:sp modelId="{9ED7F208-3BE2-4E55-A75C-A9778ED42094}">
      <dsp:nvSpPr>
        <dsp:cNvPr id="0" name=""/>
        <dsp:cNvSpPr/>
      </dsp:nvSpPr>
      <dsp:spPr>
        <a:xfrm>
          <a:off x="560698" y="-327"/>
          <a:ext cx="3645526" cy="3645526"/>
        </a:xfrm>
        <a:prstGeom prst="circularArrow">
          <a:avLst>
            <a:gd name="adj1" fmla="val 5202"/>
            <a:gd name="adj2" fmla="val 336020"/>
            <a:gd name="adj3" fmla="val 8210135"/>
            <a:gd name="adj4" fmla="val 6730221"/>
            <a:gd name="adj5" fmla="val 6069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E19FC-991F-4EFE-8049-B5F3EC927D93}">
      <dsp:nvSpPr>
        <dsp:cNvPr id="0" name=""/>
        <dsp:cNvSpPr/>
      </dsp:nvSpPr>
      <dsp:spPr>
        <a:xfrm>
          <a:off x="248972" y="1835998"/>
          <a:ext cx="1192623" cy="9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C00000"/>
              </a:solidFill>
            </a:rPr>
            <a:t>R</a:t>
          </a:r>
          <a:r>
            <a:rPr lang="en-US" sz="1600" kern="1200" dirty="0">
              <a:solidFill>
                <a:schemeClr val="tx2"/>
              </a:solidFill>
            </a:rPr>
            <a:t>esolution</a:t>
          </a:r>
        </a:p>
      </dsp:txBody>
      <dsp:txXfrm>
        <a:off x="248972" y="1835998"/>
        <a:ext cx="1192623" cy="972443"/>
      </dsp:txXfrm>
    </dsp:sp>
    <dsp:sp modelId="{311719F8-CB94-49DD-A56D-CAC2A6090F1C}">
      <dsp:nvSpPr>
        <dsp:cNvPr id="0" name=""/>
        <dsp:cNvSpPr/>
      </dsp:nvSpPr>
      <dsp:spPr>
        <a:xfrm>
          <a:off x="560698" y="-327"/>
          <a:ext cx="3645526" cy="3645526"/>
        </a:xfrm>
        <a:prstGeom prst="circularArrow">
          <a:avLst>
            <a:gd name="adj1" fmla="val 5202"/>
            <a:gd name="adj2" fmla="val 336020"/>
            <a:gd name="adj3" fmla="val 12297362"/>
            <a:gd name="adj4" fmla="val 10771172"/>
            <a:gd name="adj5" fmla="val 6069"/>
          </a:avLst>
        </a:prstGeom>
        <a:solidFill>
          <a:schemeClr val="tx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B635F-B0FE-4C3F-B912-67CF265D83A9}">
      <dsp:nvSpPr>
        <dsp:cNvPr id="0" name=""/>
        <dsp:cNvSpPr/>
      </dsp:nvSpPr>
      <dsp:spPr>
        <a:xfrm>
          <a:off x="849894" y="27763"/>
          <a:ext cx="1165842" cy="9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C00000"/>
              </a:solidFill>
            </a:rPr>
            <a:t>R</a:t>
          </a:r>
          <a:r>
            <a:rPr lang="en-US" sz="1600" kern="1200" dirty="0">
              <a:solidFill>
                <a:schemeClr val="tx2"/>
              </a:solidFill>
            </a:rPr>
            <a:t>adiology Result</a:t>
          </a:r>
        </a:p>
      </dsp:txBody>
      <dsp:txXfrm>
        <a:off x="849894" y="27763"/>
        <a:ext cx="1165842" cy="972443"/>
      </dsp:txXfrm>
    </dsp:sp>
    <dsp:sp modelId="{59E41828-34F0-45BF-BD91-DA736864833E}">
      <dsp:nvSpPr>
        <dsp:cNvPr id="0" name=""/>
        <dsp:cNvSpPr/>
      </dsp:nvSpPr>
      <dsp:spPr>
        <a:xfrm>
          <a:off x="560698" y="-327"/>
          <a:ext cx="3645526" cy="3645526"/>
        </a:xfrm>
        <a:prstGeom prst="circularArrow">
          <a:avLst>
            <a:gd name="adj1" fmla="val 5202"/>
            <a:gd name="adj2" fmla="val 336020"/>
            <a:gd name="adj3" fmla="val 16303387"/>
            <a:gd name="adj4" fmla="val 15411483"/>
            <a:gd name="adj5" fmla="val 6069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53301-23ED-4E4F-9B2B-A701AB761403}">
      <dsp:nvSpPr>
        <dsp:cNvPr id="0" name=""/>
        <dsp:cNvSpPr/>
      </dsp:nvSpPr>
      <dsp:spPr>
        <a:xfrm>
          <a:off x="5899575" y="1717958"/>
          <a:ext cx="1765612" cy="17657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21ADA5-65AD-4DF2-83A5-ABF3CDCDE819}">
      <dsp:nvSpPr>
        <dsp:cNvPr id="0" name=""/>
        <dsp:cNvSpPr/>
      </dsp:nvSpPr>
      <dsp:spPr>
        <a:xfrm>
          <a:off x="5958631" y="1776825"/>
          <a:ext cx="1648258" cy="164796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Inpatient and ED - 2019 </a:t>
          </a:r>
        </a:p>
      </dsp:txBody>
      <dsp:txXfrm>
        <a:off x="6194096" y="2012293"/>
        <a:ext cx="1177327" cy="1177032"/>
      </dsp:txXfrm>
    </dsp:sp>
    <dsp:sp modelId="{88362142-5868-447E-88AF-F9B9C10F43D7}">
      <dsp:nvSpPr>
        <dsp:cNvPr id="0" name=""/>
        <dsp:cNvSpPr/>
      </dsp:nvSpPr>
      <dsp:spPr>
        <a:xfrm rot="2700000">
          <a:off x="4067321" y="1717834"/>
          <a:ext cx="1765641" cy="1765641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769F1C-429A-4443-8CCF-220E16E61AAE}">
      <dsp:nvSpPr>
        <dsp:cNvPr id="0" name=""/>
        <dsp:cNvSpPr/>
      </dsp:nvSpPr>
      <dsp:spPr>
        <a:xfrm>
          <a:off x="4133962" y="1776825"/>
          <a:ext cx="1648258" cy="164796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Medicine Specialties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Feb 2019</a:t>
          </a:r>
        </a:p>
      </dsp:txBody>
      <dsp:txXfrm>
        <a:off x="4369428" y="2012293"/>
        <a:ext cx="1177327" cy="1177032"/>
      </dsp:txXfrm>
    </dsp:sp>
    <dsp:sp modelId="{8D471B5B-7BD8-456A-B7B3-8C5FD775318A}">
      <dsp:nvSpPr>
        <dsp:cNvPr id="0" name=""/>
        <dsp:cNvSpPr/>
      </dsp:nvSpPr>
      <dsp:spPr>
        <a:xfrm rot="2700000">
          <a:off x="2250224" y="1717834"/>
          <a:ext cx="1765641" cy="1765641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D46827-A137-4AD7-8B29-898EA761CFCA}">
      <dsp:nvSpPr>
        <dsp:cNvPr id="0" name=""/>
        <dsp:cNvSpPr/>
      </dsp:nvSpPr>
      <dsp:spPr>
        <a:xfrm>
          <a:off x="2309294" y="1776825"/>
          <a:ext cx="1648258" cy="164796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Pulmonary Jan 2019</a:t>
          </a:r>
        </a:p>
      </dsp:txBody>
      <dsp:txXfrm>
        <a:off x="2544760" y="2012293"/>
        <a:ext cx="1177327" cy="1177032"/>
      </dsp:txXfrm>
    </dsp:sp>
    <dsp:sp modelId="{411B7651-A5F9-47CD-8CCC-B0218F5F3294}">
      <dsp:nvSpPr>
        <dsp:cNvPr id="0" name=""/>
        <dsp:cNvSpPr/>
      </dsp:nvSpPr>
      <dsp:spPr>
        <a:xfrm rot="2700000">
          <a:off x="425556" y="1717834"/>
          <a:ext cx="1765641" cy="1765641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45928C-861D-4EF3-AF8C-EA79E573B977}">
      <dsp:nvSpPr>
        <dsp:cNvPr id="0" name=""/>
        <dsp:cNvSpPr/>
      </dsp:nvSpPr>
      <dsp:spPr>
        <a:xfrm>
          <a:off x="484626" y="1776825"/>
          <a:ext cx="1648258" cy="164796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Pri Care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March 2018</a:t>
          </a:r>
        </a:p>
      </dsp:txBody>
      <dsp:txXfrm>
        <a:off x="720091" y="2012293"/>
        <a:ext cx="1177327" cy="117703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9D55B-44E9-46F9-A7BD-20816CC1E6FE}">
      <dsp:nvSpPr>
        <dsp:cNvPr id="0" name=""/>
        <dsp:cNvSpPr/>
      </dsp:nvSpPr>
      <dsp:spPr>
        <a:xfrm>
          <a:off x="569" y="0"/>
          <a:ext cx="1481028" cy="34439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Radiology</a:t>
          </a:r>
        </a:p>
      </dsp:txBody>
      <dsp:txXfrm>
        <a:off x="569" y="0"/>
        <a:ext cx="1481028" cy="1033199"/>
      </dsp:txXfrm>
    </dsp:sp>
    <dsp:sp modelId="{CBD4CF3E-2864-493A-A1F9-4F6B96EF1C2D}">
      <dsp:nvSpPr>
        <dsp:cNvPr id="0" name=""/>
        <dsp:cNvSpPr/>
      </dsp:nvSpPr>
      <dsp:spPr>
        <a:xfrm>
          <a:off x="148672" y="1034208"/>
          <a:ext cx="1184823" cy="1038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Breast (BIRADS3)</a:t>
          </a:r>
        </a:p>
      </dsp:txBody>
      <dsp:txXfrm>
        <a:off x="179086" y="1064622"/>
        <a:ext cx="1123995" cy="977584"/>
      </dsp:txXfrm>
    </dsp:sp>
    <dsp:sp modelId="{5EF9DD72-BF62-49DB-9A73-808BDCF5BB95}">
      <dsp:nvSpPr>
        <dsp:cNvPr id="0" name=""/>
        <dsp:cNvSpPr/>
      </dsp:nvSpPr>
      <dsp:spPr>
        <a:xfrm>
          <a:off x="148672" y="2232375"/>
          <a:ext cx="1184823" cy="1038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Pancreatic cysts</a:t>
          </a:r>
        </a:p>
      </dsp:txBody>
      <dsp:txXfrm>
        <a:off x="179086" y="2262789"/>
        <a:ext cx="1123995" cy="977584"/>
      </dsp:txXfrm>
    </dsp:sp>
    <dsp:sp modelId="{05A29C9C-D469-429B-B910-0320699EAFF0}">
      <dsp:nvSpPr>
        <dsp:cNvPr id="0" name=""/>
        <dsp:cNvSpPr/>
      </dsp:nvSpPr>
      <dsp:spPr>
        <a:xfrm>
          <a:off x="1592675" y="0"/>
          <a:ext cx="1481028" cy="34439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Cancer</a:t>
          </a:r>
        </a:p>
      </dsp:txBody>
      <dsp:txXfrm>
        <a:off x="1592675" y="0"/>
        <a:ext cx="1481028" cy="1033199"/>
      </dsp:txXfrm>
    </dsp:sp>
    <dsp:sp modelId="{37898499-830E-429A-BAB0-218DAFA62CD9}">
      <dsp:nvSpPr>
        <dsp:cNvPr id="0" name=""/>
        <dsp:cNvSpPr/>
      </dsp:nvSpPr>
      <dsp:spPr>
        <a:xfrm>
          <a:off x="1740778" y="1034208"/>
          <a:ext cx="1184823" cy="1038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Prostate</a:t>
          </a:r>
        </a:p>
      </dsp:txBody>
      <dsp:txXfrm>
        <a:off x="1771192" y="1064622"/>
        <a:ext cx="1123995" cy="977584"/>
      </dsp:txXfrm>
    </dsp:sp>
    <dsp:sp modelId="{E96CF73E-6072-441F-86F7-175722A1C3D0}">
      <dsp:nvSpPr>
        <dsp:cNvPr id="0" name=""/>
        <dsp:cNvSpPr/>
      </dsp:nvSpPr>
      <dsp:spPr>
        <a:xfrm>
          <a:off x="1740778" y="2232375"/>
          <a:ext cx="1184823" cy="1038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Cervical</a:t>
          </a:r>
        </a:p>
      </dsp:txBody>
      <dsp:txXfrm>
        <a:off x="1771192" y="2262789"/>
        <a:ext cx="1123995" cy="977584"/>
      </dsp:txXfrm>
    </dsp:sp>
    <dsp:sp modelId="{D7F648FD-C6F1-4764-97F8-5A6C3B0709BC}">
      <dsp:nvSpPr>
        <dsp:cNvPr id="0" name=""/>
        <dsp:cNvSpPr/>
      </dsp:nvSpPr>
      <dsp:spPr>
        <a:xfrm>
          <a:off x="3184781" y="0"/>
          <a:ext cx="1481028" cy="34439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Medication Safety</a:t>
          </a:r>
        </a:p>
      </dsp:txBody>
      <dsp:txXfrm>
        <a:off x="3184781" y="0"/>
        <a:ext cx="1481028" cy="1033199"/>
      </dsp:txXfrm>
    </dsp:sp>
    <dsp:sp modelId="{4E2AD0FD-1F79-49D1-9DF1-1FD8F26F841A}">
      <dsp:nvSpPr>
        <dsp:cNvPr id="0" name=""/>
        <dsp:cNvSpPr/>
      </dsp:nvSpPr>
      <dsp:spPr>
        <a:xfrm>
          <a:off x="3332884" y="1034208"/>
          <a:ext cx="1184823" cy="1038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High-risk medications</a:t>
          </a:r>
        </a:p>
      </dsp:txBody>
      <dsp:txXfrm>
        <a:off x="3363298" y="1064622"/>
        <a:ext cx="1123995" cy="977584"/>
      </dsp:txXfrm>
    </dsp:sp>
    <dsp:sp modelId="{4B15DD93-B2FB-42FA-B4F7-0DC9BA16038D}">
      <dsp:nvSpPr>
        <dsp:cNvPr id="0" name=""/>
        <dsp:cNvSpPr/>
      </dsp:nvSpPr>
      <dsp:spPr>
        <a:xfrm>
          <a:off x="3332884" y="2232375"/>
          <a:ext cx="1184823" cy="1038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High-risk patients</a:t>
          </a:r>
        </a:p>
      </dsp:txBody>
      <dsp:txXfrm>
        <a:off x="3363298" y="2262789"/>
        <a:ext cx="1123995" cy="97758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DE8B71-176D-46E3-A5C4-232D1B1C3BAF}">
      <dsp:nvSpPr>
        <dsp:cNvPr id="0" name=""/>
        <dsp:cNvSpPr/>
      </dsp:nvSpPr>
      <dsp:spPr>
        <a:xfrm>
          <a:off x="312941" y="1599"/>
          <a:ext cx="1527276" cy="9163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Patient Navigator #1</a:t>
          </a:r>
        </a:p>
      </dsp:txBody>
      <dsp:txXfrm>
        <a:off x="312941" y="1599"/>
        <a:ext cx="1527276" cy="916365"/>
      </dsp:txXfrm>
    </dsp:sp>
    <dsp:sp modelId="{98937776-F812-4AD2-96AA-B54F790D7D88}">
      <dsp:nvSpPr>
        <dsp:cNvPr id="0" name=""/>
        <dsp:cNvSpPr/>
      </dsp:nvSpPr>
      <dsp:spPr>
        <a:xfrm>
          <a:off x="1992945" y="1599"/>
          <a:ext cx="1527276" cy="9163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Patient Navigator #2</a:t>
          </a:r>
        </a:p>
      </dsp:txBody>
      <dsp:txXfrm>
        <a:off x="1992945" y="1599"/>
        <a:ext cx="1527276" cy="916365"/>
      </dsp:txXfrm>
    </dsp:sp>
    <dsp:sp modelId="{D5467D85-3844-4A38-8C81-A8C1A7E5D108}">
      <dsp:nvSpPr>
        <dsp:cNvPr id="0" name=""/>
        <dsp:cNvSpPr/>
      </dsp:nvSpPr>
      <dsp:spPr>
        <a:xfrm>
          <a:off x="312941" y="1070693"/>
          <a:ext cx="1527276" cy="9163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Project Manager</a:t>
          </a:r>
        </a:p>
      </dsp:txBody>
      <dsp:txXfrm>
        <a:off x="312941" y="1070693"/>
        <a:ext cx="1527276" cy="916365"/>
      </dsp:txXfrm>
    </dsp:sp>
    <dsp:sp modelId="{E2A376D6-3687-46E9-A25E-54639DD06B2B}">
      <dsp:nvSpPr>
        <dsp:cNvPr id="0" name=""/>
        <dsp:cNvSpPr/>
      </dsp:nvSpPr>
      <dsp:spPr>
        <a:xfrm>
          <a:off x="1992945" y="1070693"/>
          <a:ext cx="1527276" cy="9163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Pharmacist</a:t>
          </a:r>
        </a:p>
      </dsp:txBody>
      <dsp:txXfrm>
        <a:off x="1992945" y="1070693"/>
        <a:ext cx="1527276" cy="916365"/>
      </dsp:txXfrm>
    </dsp:sp>
    <dsp:sp modelId="{DED9CEF4-6ADC-4B6C-B0EF-5DDE018F28FC}">
      <dsp:nvSpPr>
        <dsp:cNvPr id="0" name=""/>
        <dsp:cNvSpPr/>
      </dsp:nvSpPr>
      <dsp:spPr>
        <a:xfrm>
          <a:off x="1152943" y="2139786"/>
          <a:ext cx="1527276" cy="9163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Medical Director</a:t>
          </a:r>
        </a:p>
      </dsp:txBody>
      <dsp:txXfrm>
        <a:off x="1152943" y="2139786"/>
        <a:ext cx="1527276" cy="91636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329ED-280F-46F3-B0E0-BC25C50F81A4}">
      <dsp:nvSpPr>
        <dsp:cNvPr id="0" name=""/>
        <dsp:cNvSpPr/>
      </dsp:nvSpPr>
      <dsp:spPr>
        <a:xfrm>
          <a:off x="167678" y="798874"/>
          <a:ext cx="4003350" cy="125104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47376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Data, Registries, and Reporting</a:t>
          </a:r>
        </a:p>
      </dsp:txBody>
      <dsp:txXfrm>
        <a:off x="167678" y="798874"/>
        <a:ext cx="4003350" cy="1251047"/>
      </dsp:txXfrm>
    </dsp:sp>
    <dsp:sp modelId="{D59B4F0D-1B1F-4BF6-B75A-39995DFA6752}">
      <dsp:nvSpPr>
        <dsp:cNvPr id="0" name=""/>
        <dsp:cNvSpPr/>
      </dsp:nvSpPr>
      <dsp:spPr>
        <a:xfrm>
          <a:off x="872" y="618167"/>
          <a:ext cx="875733" cy="1313599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2D3204A-3475-4446-BD62-571AFC96B90B}">
      <dsp:nvSpPr>
        <dsp:cNvPr id="0" name=""/>
        <dsp:cNvSpPr/>
      </dsp:nvSpPr>
      <dsp:spPr>
        <a:xfrm>
          <a:off x="4544807" y="798874"/>
          <a:ext cx="4003350" cy="125104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47376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Patient Outreach, Tracking and Communication</a:t>
          </a:r>
        </a:p>
      </dsp:txBody>
      <dsp:txXfrm>
        <a:off x="4544807" y="798874"/>
        <a:ext cx="4003350" cy="1251047"/>
      </dsp:txXfrm>
    </dsp:sp>
    <dsp:sp modelId="{7857D4DD-7747-4301-9D8C-C544C7FF595E}">
      <dsp:nvSpPr>
        <dsp:cNvPr id="0" name=""/>
        <dsp:cNvSpPr/>
      </dsp:nvSpPr>
      <dsp:spPr>
        <a:xfrm>
          <a:off x="4378001" y="618167"/>
          <a:ext cx="875733" cy="1313599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A1ECE90-045B-4ADC-9C2B-91E3A90CDF0F}">
      <dsp:nvSpPr>
        <dsp:cNvPr id="0" name=""/>
        <dsp:cNvSpPr/>
      </dsp:nvSpPr>
      <dsp:spPr>
        <a:xfrm>
          <a:off x="2356243" y="2373804"/>
          <a:ext cx="4003350" cy="125104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47376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Ambulatory Patient Safety as Hospital Priority</a:t>
          </a:r>
        </a:p>
      </dsp:txBody>
      <dsp:txXfrm>
        <a:off x="2356243" y="2373804"/>
        <a:ext cx="4003350" cy="1251047"/>
      </dsp:txXfrm>
    </dsp:sp>
    <dsp:sp modelId="{B9CC6E57-8ED0-450B-9452-AE3725C89834}">
      <dsp:nvSpPr>
        <dsp:cNvPr id="0" name=""/>
        <dsp:cNvSpPr/>
      </dsp:nvSpPr>
      <dsp:spPr>
        <a:xfrm>
          <a:off x="2189436" y="2193097"/>
          <a:ext cx="875733" cy="1313599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577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36" y="0"/>
            <a:ext cx="3038372" cy="46577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B542B044-201A-4F3E-9C90-0AAE695124B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3038372" cy="465773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36" y="8830627"/>
            <a:ext cx="3038372" cy="465773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BFC4B140-4BE0-46CA-AE79-968FF26BDE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86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577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436" y="0"/>
            <a:ext cx="3038372" cy="46577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C0EA0282-E709-4AD6-B866-BE3266253F1C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50" tIns="45825" rIns="91650" bIns="4582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337"/>
            <a:ext cx="5608320" cy="3661014"/>
          </a:xfrm>
          <a:prstGeom prst="rect">
            <a:avLst/>
          </a:prstGeom>
        </p:spPr>
        <p:txBody>
          <a:bodyPr vert="horz" lIns="91650" tIns="45825" rIns="91650" bIns="458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27"/>
            <a:ext cx="3038372" cy="465773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436" y="8830627"/>
            <a:ext cx="3038372" cy="465773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C353FD4E-4E2D-4738-BD3B-5E8D9835D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47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2875" y="1162050"/>
            <a:ext cx="4184650" cy="3138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Based on manual chart review of Blue-&gt;Yellow alerts</a:t>
            </a:r>
            <a:r>
              <a:rPr lang="en-US" baseline="0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C464F-4ED6-DF48-9EE8-6D5B52DEF4C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173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546F-7B33-4D23-871F-0B38A34255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E3D34-67AE-4C27-A49A-6019D551E2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5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E7AFE-5545-42B5-A1BC-9959B59B4E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01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C19E5-9BE3-4801-88A6-97E14FF549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104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CF5D8-FAD4-486A-BD1D-A4048BD0B3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260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18C00-681F-45A8-A9E6-FA483F8D3E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815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Prepared by BWH Marketing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F1CF3-4D18-4464-A037-F011C4D48E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454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2ED55-E907-444D-92D7-919E49635B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2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3D177-89A7-40AB-8D68-F2DFCC517A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73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C8A19-45A9-4D0B-AFD2-D644B484EC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4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1336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71E41-F333-4433-98ED-ED8BCBA92A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9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3D2A9-B3C8-43C3-9312-74B346D936EC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03991-B1F0-46C0-BB87-B660E911A3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63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F48AD-2150-4B18-AC2C-A1A2EB38A787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03F07-B922-4E3D-8EE6-B6C22CD64F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6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C1858-D242-49C6-B775-A80299E0D41E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22D1E-73AC-457F-BC3A-A78FD83CEC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74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8B261-8B2E-4338-BE46-73ACD5053176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14687-4E22-4F2D-AFB5-030133F625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89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69381-E501-4344-83CF-995B64DF2661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1FA8-8B5B-4F51-B635-A9AF6748E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80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71B3-014C-43AB-9558-AE0FD8528B8D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50ED-074B-480E-BE53-A105CB227C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161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AE96C-9B09-4464-8B9A-3A68509FFB64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105A2-509B-4170-8821-289C535E11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827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99CC3-5CBC-481E-B24F-4F0FD9D51D2C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5AA0B-0F90-40E0-8187-D28510B0EA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56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F3B1B-94D1-4578-9BA7-6037AFBA8DED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5669F-DC02-4000-AFBD-192B0FB995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5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50AFF-B1CC-40D2-9A5D-8F11798ECDD9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DB191-275F-4E6C-BC9B-26F5943186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699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B1EDD-3814-41F8-B985-17511B228E23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2F77-9C5C-473B-988B-1070F95C4E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94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3C17BDE-2632-B849-887F-5FA618872C20}"/>
              </a:ext>
            </a:extLst>
          </p:cNvPr>
          <p:cNvSpPr/>
          <p:nvPr userDrawn="1"/>
        </p:nvSpPr>
        <p:spPr>
          <a:xfrm>
            <a:off x="305621" y="2"/>
            <a:ext cx="8838379" cy="842181"/>
          </a:xfrm>
          <a:prstGeom prst="rect">
            <a:avLst/>
          </a:prstGeom>
          <a:solidFill>
            <a:srgbClr val="F1E0C1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HMS_Affiliate_NEW_8.png">
            <a:extLst>
              <a:ext uri="{FF2B5EF4-FFF2-40B4-BE49-F238E27FC236}">
                <a16:creationId xmlns:a16="http://schemas.microsoft.com/office/drawing/2014/main" xmlns="" id="{15939462-B4FA-824D-8B04-A887125F80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18" y="244122"/>
            <a:ext cx="2064636" cy="3579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93AD536-D240-0B42-9D8A-298A0846AC3A}"/>
              </a:ext>
            </a:extLst>
          </p:cNvPr>
          <p:cNvSpPr/>
          <p:nvPr userDrawn="1"/>
        </p:nvSpPr>
        <p:spPr>
          <a:xfrm>
            <a:off x="1" y="-1"/>
            <a:ext cx="305621" cy="842182"/>
          </a:xfrm>
          <a:prstGeom prst="rect">
            <a:avLst/>
          </a:prstGeom>
          <a:solidFill>
            <a:srgbClr val="003DA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 descr="BH_BWH.png">
            <a:extLst>
              <a:ext uri="{FF2B5EF4-FFF2-40B4-BE49-F238E27FC236}">
                <a16:creationId xmlns:a16="http://schemas.microsoft.com/office/drawing/2014/main" xmlns="" id="{8CA8EC59-33F2-8746-A989-8094614503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3" y="153750"/>
            <a:ext cx="1934059" cy="55630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14106E89-6BC4-9A48-A489-01E673C21F15}"/>
              </a:ext>
            </a:extLst>
          </p:cNvPr>
          <p:cNvCxnSpPr>
            <a:cxnSpLocks/>
          </p:cNvCxnSpPr>
          <p:nvPr userDrawn="1"/>
        </p:nvCxnSpPr>
        <p:spPr>
          <a:xfrm>
            <a:off x="457200" y="2402408"/>
            <a:ext cx="8229600" cy="0"/>
          </a:xfrm>
          <a:prstGeom prst="line">
            <a:avLst/>
          </a:prstGeom>
          <a:ln>
            <a:solidFill>
              <a:srgbClr val="F1E0C1"/>
            </a:solidFill>
            <a:round/>
          </a:ln>
          <a:effectLst>
            <a:outerShdw blurRad="38100" dist="12700" dir="5400000" algn="ctr" rotWithShape="0">
              <a:schemeClr val="tx1">
                <a:lumMod val="50000"/>
                <a:lumOff val="50000"/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1" y="1331913"/>
            <a:ext cx="8291513" cy="957262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rgbClr val="003DA6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1" y="2493963"/>
            <a:ext cx="8291513" cy="3657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2055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12ECD10-883B-4241-86FB-3A11C6610E2D}"/>
              </a:ext>
            </a:extLst>
          </p:cNvPr>
          <p:cNvSpPr/>
          <p:nvPr userDrawn="1"/>
        </p:nvSpPr>
        <p:spPr>
          <a:xfrm>
            <a:off x="305621" y="2"/>
            <a:ext cx="8838379" cy="842181"/>
          </a:xfrm>
          <a:prstGeom prst="rect">
            <a:avLst/>
          </a:prstGeom>
          <a:solidFill>
            <a:srgbClr val="F1E0C1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HMS_Affiliate_NEW_8.png">
            <a:extLst>
              <a:ext uri="{FF2B5EF4-FFF2-40B4-BE49-F238E27FC236}">
                <a16:creationId xmlns:a16="http://schemas.microsoft.com/office/drawing/2014/main" xmlns="" id="{93535306-AB4C-9C40-978F-7927D490B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18" y="244122"/>
            <a:ext cx="2064636" cy="3579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87C8FEB-CDA3-8040-AEDD-CBC1FC2F0FAB}"/>
              </a:ext>
            </a:extLst>
          </p:cNvPr>
          <p:cNvSpPr/>
          <p:nvPr userDrawn="1"/>
        </p:nvSpPr>
        <p:spPr>
          <a:xfrm>
            <a:off x="1" y="-1"/>
            <a:ext cx="305621" cy="842182"/>
          </a:xfrm>
          <a:prstGeom prst="rect">
            <a:avLst/>
          </a:prstGeom>
          <a:solidFill>
            <a:srgbClr val="003DA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 descr="BH_BWH.png">
            <a:extLst>
              <a:ext uri="{FF2B5EF4-FFF2-40B4-BE49-F238E27FC236}">
                <a16:creationId xmlns:a16="http://schemas.microsoft.com/office/drawing/2014/main" xmlns="" id="{56C18D75-7860-8546-B3F5-24540E1F17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3" y="153750"/>
            <a:ext cx="1934059" cy="556302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404939"/>
            <a:ext cx="7831138" cy="922337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57200" y="2509838"/>
            <a:ext cx="7831138" cy="374465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99640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948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F74E2-7450-4C0C-983E-4DB19A9536DB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1EBF3-A321-4E34-972E-34707CC951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82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882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</a:defRPr>
            </a:lvl1pPr>
          </a:lstStyle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64EC51B-07F1-4E24-BAB7-28DDB1A3DFA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51" name="Line 7"/>
          <p:cNvSpPr>
            <a:spLocks noChangeShapeType="1"/>
          </p:cNvSpPr>
          <p:nvPr userDrawn="1"/>
        </p:nvSpPr>
        <p:spPr bwMode="auto">
          <a:xfrm>
            <a:off x="228600" y="914400"/>
            <a:ext cx="7010400" cy="0"/>
          </a:xfrm>
          <a:prstGeom prst="line">
            <a:avLst/>
          </a:prstGeom>
          <a:noFill/>
          <a:ln w="28575">
            <a:solidFill>
              <a:srgbClr val="0067B1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eaLnBrk="0" hangingPunct="0">
              <a:defRPr/>
            </a:pPr>
            <a:endParaRPr lang="en-US" sz="1800" dirty="0">
              <a:solidFill>
                <a:srgbClr val="000000"/>
              </a:solidFill>
              <a:ea typeface="+mn-ea"/>
            </a:endParaRPr>
          </a:p>
        </p:txBody>
      </p:sp>
      <p:pic>
        <p:nvPicPr>
          <p:cNvPr id="1034" name="Picture 10" descr="http://www.bwhpikenotes.org/Employee_Resources/Logos/Images/BWHlogo.gi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91399" y="761999"/>
            <a:ext cx="1491615" cy="298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486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1CF447E-103E-4BEE-8960-0B6B944D5D98}" type="datetime1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3C916E5-45DB-46EF-AEA6-291DE64215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7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BE66F-90EB-4842-B505-7EC5120DF3FC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51136-5F2A-3A43-BDCF-363A3147B6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9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4" r:id="rId4"/>
    <p:sldLayoutId id="21474837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mailto:sdesai5@bwh.harvard.edu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lott_Shapiro.jpg">
            <a:extLst>
              <a:ext uri="{FF2B5EF4-FFF2-40B4-BE49-F238E27FC236}">
                <a16:creationId xmlns:a16="http://schemas.microsoft.com/office/drawing/2014/main" xmlns="" id="{EB218FED-95BF-8344-8E07-FC459E365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9" r="5570"/>
          <a:stretch/>
        </p:blipFill>
        <p:spPr>
          <a:xfrm>
            <a:off x="0" y="103285"/>
            <a:ext cx="9144000" cy="61720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D308AE-2A51-5F4B-9383-57F1D45EF418}"/>
              </a:ext>
            </a:extLst>
          </p:cNvPr>
          <p:cNvSpPr/>
          <p:nvPr/>
        </p:nvSpPr>
        <p:spPr>
          <a:xfrm>
            <a:off x="3720402" y="5908849"/>
            <a:ext cx="4280600" cy="685970"/>
          </a:xfrm>
          <a:prstGeom prst="rect">
            <a:avLst/>
          </a:prstGeom>
          <a:solidFill>
            <a:srgbClr val="003DA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09E20C3-8D06-E747-87A0-E17457FA9C04}"/>
              </a:ext>
            </a:extLst>
          </p:cNvPr>
          <p:cNvSpPr/>
          <p:nvPr/>
        </p:nvSpPr>
        <p:spPr>
          <a:xfrm>
            <a:off x="3720402" y="2141622"/>
            <a:ext cx="4280600" cy="3536303"/>
          </a:xfrm>
          <a:prstGeom prst="rect">
            <a:avLst/>
          </a:prstGeom>
          <a:solidFill>
            <a:srgbClr val="003DA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5B90CB81-CB44-1F49-9060-A3FF39E2CC01}"/>
              </a:ext>
            </a:extLst>
          </p:cNvPr>
          <p:cNvSpPr txBox="1">
            <a:spLocks/>
          </p:cNvSpPr>
          <p:nvPr/>
        </p:nvSpPr>
        <p:spPr>
          <a:xfrm>
            <a:off x="4144062" y="4801784"/>
            <a:ext cx="3856939" cy="511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b="0" kern="1200" cap="none">
                <a:solidFill>
                  <a:srgbClr val="003D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Ambulatory Safety Nets: Creating High-Reliability Solutions to Prevent Missed and Delayed Diagnoses</a:t>
            </a:r>
          </a:p>
          <a:p>
            <a:pPr>
              <a:spcBef>
                <a:spcPts val="0"/>
              </a:spcBef>
            </a:pPr>
            <a:r>
              <a:rPr lang="en-US" sz="2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Sonali Desai, MD, MPH</a:t>
            </a:r>
          </a:p>
          <a:p>
            <a:pPr>
              <a:spcBef>
                <a:spcPts val="0"/>
              </a:spcBef>
            </a:pPr>
            <a:r>
              <a:rPr lang="en-US" sz="2000" b="1" i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 3, </a:t>
            </a:r>
            <a:r>
              <a:rPr lang="en-US" sz="2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19FB3F8-33FA-664C-9682-EC689D1154B6}"/>
              </a:ext>
            </a:extLst>
          </p:cNvPr>
          <p:cNvSpPr/>
          <p:nvPr/>
        </p:nvSpPr>
        <p:spPr>
          <a:xfrm>
            <a:off x="1143000" y="639842"/>
            <a:ext cx="2842272" cy="1018767"/>
          </a:xfrm>
          <a:prstGeom prst="rect">
            <a:avLst/>
          </a:prstGeom>
          <a:solidFill>
            <a:srgbClr val="F1E0C1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 descr="HMS_Affiliate_white_8.png">
            <a:extLst>
              <a:ext uri="{FF2B5EF4-FFF2-40B4-BE49-F238E27FC236}">
                <a16:creationId xmlns:a16="http://schemas.microsoft.com/office/drawing/2014/main" xmlns="" id="{37E71775-9DB0-1846-A040-374818505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494" y="6053289"/>
            <a:ext cx="1814373" cy="419421"/>
          </a:xfrm>
          <a:prstGeom prst="rect">
            <a:avLst/>
          </a:prstGeom>
        </p:spPr>
      </p:pic>
      <p:pic>
        <p:nvPicPr>
          <p:cNvPr id="9" name="Picture 8" descr="founding-member_reverse.png">
            <a:extLst>
              <a:ext uri="{FF2B5EF4-FFF2-40B4-BE49-F238E27FC236}">
                <a16:creationId xmlns:a16="http://schemas.microsoft.com/office/drawing/2014/main" xmlns="" id="{615C571A-487E-234C-9351-DA09A064A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99" y="6053287"/>
            <a:ext cx="1398779" cy="444056"/>
          </a:xfrm>
          <a:prstGeom prst="rect">
            <a:avLst/>
          </a:prstGeom>
        </p:spPr>
      </p:pic>
      <p:pic>
        <p:nvPicPr>
          <p:cNvPr id="10" name="Picture 9" descr="BH_BWH.png">
            <a:extLst>
              <a:ext uri="{FF2B5EF4-FFF2-40B4-BE49-F238E27FC236}">
                <a16:creationId xmlns:a16="http://schemas.microsoft.com/office/drawing/2014/main" xmlns="" id="{5DAAB881-197D-9A45-A9F7-54D26ED705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364" y="804933"/>
            <a:ext cx="2211037" cy="7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66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72456" y="991242"/>
            <a:ext cx="7344229" cy="1156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Reliable systems are needed for abnormal test result follow-up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299169"/>
              </p:ext>
            </p:extLst>
          </p:nvPr>
        </p:nvGraphicFramePr>
        <p:xfrm>
          <a:off x="1624263" y="2590800"/>
          <a:ext cx="5923224" cy="4039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400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What are the key ingredients for a safety net?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2056423"/>
              </p:ext>
            </p:extLst>
          </p:nvPr>
        </p:nvGraphicFramePr>
        <p:xfrm>
          <a:off x="1987345" y="2340245"/>
          <a:ext cx="5084507" cy="4222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587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Colon Cancer Safety Nets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1" y="2493963"/>
            <a:ext cx="4433636" cy="3657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Identify patients at risk for delayed diagnosis of colon cancer</a:t>
            </a:r>
          </a:p>
          <a:p>
            <a:r>
              <a:rPr lang="en-US" dirty="0"/>
              <a:t>Leverage Epic Safety Net registries of patients with prior colonoscopy with pathology, iron deficiency anemia or rectal bleeding</a:t>
            </a:r>
          </a:p>
          <a:p>
            <a:r>
              <a:rPr lang="en-US" dirty="0"/>
              <a:t>Conduct population-based outreach to promote colonoscopy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17280385"/>
              </p:ext>
            </p:extLst>
          </p:nvPr>
        </p:nvGraphicFramePr>
        <p:xfrm>
          <a:off x="4783806" y="2289175"/>
          <a:ext cx="4058413" cy="4346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6329692" y="4105540"/>
            <a:ext cx="966640" cy="1066800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At-risk for colon cancer</a:t>
            </a:r>
          </a:p>
        </p:txBody>
      </p:sp>
    </p:spTree>
    <p:extLst>
      <p:ext uri="{BB962C8B-B14F-4D97-AF65-F5344CB8AC3E}">
        <p14:creationId xmlns:p14="http://schemas.microsoft.com/office/powerpoint/2010/main" val="545480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Lung Cancer Safety Net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3830" y="2493962"/>
            <a:ext cx="4818741" cy="3993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/>
              <a:t>Nodules from 2016-2017</a:t>
            </a:r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r>
              <a:rPr lang="en-US" sz="2000" u="sng" dirty="0"/>
              <a:t>Nodules in 2018</a:t>
            </a:r>
          </a:p>
          <a:p>
            <a:r>
              <a:rPr lang="en-US" sz="2000" dirty="0"/>
              <a:t>Deploy a more automated lung nodule communication, scheduling and tracking system in collaboration with Radiology (RADAR)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33860562"/>
              </p:ext>
            </p:extLst>
          </p:nvPr>
        </p:nvGraphicFramePr>
        <p:xfrm>
          <a:off x="5906301" y="3744862"/>
          <a:ext cx="2903869" cy="3113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7011310" y="4996281"/>
            <a:ext cx="925682" cy="661362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Incidental Lung Nodules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B43D3045-761E-42CB-93E3-E47502EEFB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8946995"/>
              </p:ext>
            </p:extLst>
          </p:nvPr>
        </p:nvGraphicFramePr>
        <p:xfrm>
          <a:off x="333830" y="159364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8896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B0D7893E-9CFB-4CDC-BCEF-998DA1E87C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891" y="3290384"/>
            <a:ext cx="7831138" cy="9223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Basics of Building a Safety Net Program</a:t>
            </a:r>
          </a:p>
        </p:txBody>
      </p:sp>
    </p:spTree>
    <p:extLst>
      <p:ext uri="{BB962C8B-B14F-4D97-AF65-F5344CB8AC3E}">
        <p14:creationId xmlns:p14="http://schemas.microsoft.com/office/powerpoint/2010/main" val="2482867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00743" y="1189306"/>
            <a:ext cx="7831138" cy="9223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Step 1: Build Patient Registry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56903747"/>
              </p:ext>
            </p:extLst>
          </p:nvPr>
        </p:nvGraphicFramePr>
        <p:xfrm>
          <a:off x="1306287" y="1902542"/>
          <a:ext cx="6618514" cy="4431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: Rounded Corners 4"/>
          <p:cNvSpPr/>
          <p:nvPr/>
        </p:nvSpPr>
        <p:spPr>
          <a:xfrm>
            <a:off x="3669594" y="2111643"/>
            <a:ext cx="1889377" cy="8928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Requires effort to ensure clinician proactively enters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3669593" y="5167086"/>
            <a:ext cx="1889377" cy="10051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Requires effort to extract and validate with chart review</a:t>
            </a:r>
          </a:p>
        </p:txBody>
      </p:sp>
    </p:spTree>
    <p:extLst>
      <p:ext uri="{BB962C8B-B14F-4D97-AF65-F5344CB8AC3E}">
        <p14:creationId xmlns:p14="http://schemas.microsoft.com/office/powerpoint/2010/main" val="316182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3216" y="1100140"/>
            <a:ext cx="7831138" cy="92233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Step 2: Clinical Best Practice Guideline Development</a:t>
            </a: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E165EAB6-A27F-4D4F-8358-39A9589631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9637556"/>
              </p:ext>
            </p:extLst>
          </p:nvPr>
        </p:nvGraphicFramePr>
        <p:xfrm>
          <a:off x="2236225" y="2119672"/>
          <a:ext cx="4846688" cy="4443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34F9AE5A-CDAA-4C2A-832E-678E29129C65}"/>
              </a:ext>
            </a:extLst>
          </p:cNvPr>
          <p:cNvSpPr/>
          <p:nvPr/>
        </p:nvSpPr>
        <p:spPr>
          <a:xfrm>
            <a:off x="740006" y="2266443"/>
            <a:ext cx="1443498" cy="99551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What do external guidelines say?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BDC54B94-73F5-4BC6-8F46-8C6F2AA9A088}"/>
              </a:ext>
            </a:extLst>
          </p:cNvPr>
          <p:cNvSpPr/>
          <p:nvPr/>
        </p:nvSpPr>
        <p:spPr>
          <a:xfrm>
            <a:off x="6446995" y="3844438"/>
            <a:ext cx="1753576" cy="147477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What is unique to your patient population or org structure and feasible?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FB9F5F1B-089D-4CB8-97C3-B7C1C0EB3064}"/>
              </a:ext>
            </a:extLst>
          </p:cNvPr>
          <p:cNvSpPr/>
          <p:nvPr/>
        </p:nvSpPr>
        <p:spPr>
          <a:xfrm>
            <a:off x="7135634" y="2013908"/>
            <a:ext cx="1443498" cy="99551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How many at-risk patients are identified?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79BF1438-0E10-4D70-A5A5-2AB0C4FF5976}"/>
              </a:ext>
            </a:extLst>
          </p:cNvPr>
          <p:cNvSpPr/>
          <p:nvPr/>
        </p:nvSpPr>
        <p:spPr>
          <a:xfrm>
            <a:off x="972457" y="4084065"/>
            <a:ext cx="1675074" cy="99551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Is there local agreement with guidelines?</a:t>
            </a:r>
          </a:p>
        </p:txBody>
      </p:sp>
    </p:spTree>
    <p:extLst>
      <p:ext uri="{BB962C8B-B14F-4D97-AF65-F5344CB8AC3E}">
        <p14:creationId xmlns:p14="http://schemas.microsoft.com/office/powerpoint/2010/main" val="1137523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3" descr="Screen Shot 2015-01-20 at 11.01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6" t="39630" r="27145" b="35925"/>
          <a:stretch>
            <a:fillRect/>
          </a:stretch>
        </p:blipFill>
        <p:spPr bwMode="auto">
          <a:xfrm>
            <a:off x="1143000" y="0"/>
            <a:ext cx="365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Picture 4" descr="Screen Shot 2015-01-20 at 11.02.2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608" y="0"/>
            <a:ext cx="333544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5" descr="Screen Shot 2015-01-20 at 11.02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4800600"/>
            <a:ext cx="3415904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4914900" y="3124200"/>
            <a:ext cx="2800350" cy="6096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 dirty="0">
              <a:ea typeface="ＭＳ Ｐゴシック" charset="0"/>
              <a:cs typeface="MS PGothic" charset="0"/>
            </a:endParaRPr>
          </a:p>
        </p:txBody>
      </p:sp>
      <p:sp>
        <p:nvSpPr>
          <p:cNvPr id="67589" name="TextBox 8"/>
          <p:cNvSpPr txBox="1">
            <a:spLocks noChangeArrowheads="1"/>
          </p:cNvSpPr>
          <p:nvPr/>
        </p:nvSpPr>
        <p:spPr bwMode="auto">
          <a:xfrm>
            <a:off x="431596" y="2339370"/>
            <a:ext cx="423321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chemeClr val="accent1"/>
                </a:solidFill>
                <a:latin typeface="+mn-lt"/>
              </a:rPr>
              <a:t>Level of Evidence matters…</a:t>
            </a:r>
          </a:p>
          <a:p>
            <a:pPr algn="ctr" eaLnBrk="1" hangingPunct="1"/>
            <a:r>
              <a:rPr lang="en-US" altLang="en-US" dirty="0">
                <a:solidFill>
                  <a:schemeClr val="accent1"/>
                </a:solidFill>
                <a:latin typeface="+mn-lt"/>
              </a:rPr>
              <a:t>expert opinion ≠ valid guideline that clinicians are willing to follow</a:t>
            </a:r>
          </a:p>
        </p:txBody>
      </p:sp>
    </p:spTree>
    <p:extLst>
      <p:ext uri="{BB962C8B-B14F-4D97-AF65-F5344CB8AC3E}">
        <p14:creationId xmlns:p14="http://schemas.microsoft.com/office/powerpoint/2010/main" val="154672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Step 3: Workflow Redesign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57" y="1969394"/>
            <a:ext cx="7311285" cy="448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8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xmlns="" id="{AE6B3825-FF7F-4D24-8C54-866846179C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404938"/>
            <a:ext cx="7831138" cy="9223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Step 4: Patient Outreach and Tracking</a:t>
            </a: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4994F6A6-06DD-4770-AA6A-3B64225988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7305038"/>
              </p:ext>
            </p:extLst>
          </p:nvPr>
        </p:nvGraphicFramePr>
        <p:xfrm>
          <a:off x="1246022" y="232727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6225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9232" y="2928940"/>
            <a:ext cx="7831138" cy="92233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Colon Cancer Safety Nets</a:t>
            </a:r>
          </a:p>
        </p:txBody>
      </p:sp>
    </p:spTree>
    <p:extLst>
      <p:ext uri="{BB962C8B-B14F-4D97-AF65-F5344CB8AC3E}">
        <p14:creationId xmlns:p14="http://schemas.microsoft.com/office/powerpoint/2010/main" val="2127455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86FF988-0888-48AD-AE03-50549B2988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Colon Cancer Safety Nets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D11AF36-C789-4C58-B1D0-4F9AF196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531" y="2274595"/>
            <a:ext cx="5052119" cy="451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2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xmlns="" id="{BDA876BE-FD3B-42ED-B67B-FB365049CD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431" y="1031845"/>
            <a:ext cx="7831138" cy="92233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GI Recall Registry: Abnormal Colonoscopy (C-scope) + Pathology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07763D98-2C9A-4239-9DE7-723F4AED30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2545869"/>
              </p:ext>
            </p:extLst>
          </p:nvPr>
        </p:nvGraphicFramePr>
        <p:xfrm>
          <a:off x="-1609145" y="1296061"/>
          <a:ext cx="7948366" cy="3353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86E0C16E-477E-447E-A630-CEF4C75F88DF}"/>
              </a:ext>
            </a:extLst>
          </p:cNvPr>
          <p:cNvSpPr/>
          <p:nvPr/>
        </p:nvSpPr>
        <p:spPr>
          <a:xfrm>
            <a:off x="5919617" y="2330210"/>
            <a:ext cx="2305167" cy="10987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does one identify the patient as being “due” for their next c-scope?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6D612F6C-6684-43D2-82F4-2FF5E59103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289097"/>
              </p:ext>
            </p:extLst>
          </p:nvPr>
        </p:nvGraphicFramePr>
        <p:xfrm>
          <a:off x="1772717" y="285465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58C67F84-6EB6-4FD2-9796-A2561108B93C}"/>
              </a:ext>
            </a:extLst>
          </p:cNvPr>
          <p:cNvSpPr/>
          <p:nvPr/>
        </p:nvSpPr>
        <p:spPr>
          <a:xfrm>
            <a:off x="4305307" y="2854657"/>
            <a:ext cx="667062" cy="23609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488AADEB-7C0E-408B-BC76-CDAB85435341}"/>
              </a:ext>
            </a:extLst>
          </p:cNvPr>
          <p:cNvSpPr/>
          <p:nvPr/>
        </p:nvSpPr>
        <p:spPr>
          <a:xfrm>
            <a:off x="2509912" y="5621083"/>
            <a:ext cx="4644354" cy="109879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Shared responsibility for the patient’s </a:t>
            </a:r>
            <a:r>
              <a:rPr lang="en-US" b="1" dirty="0">
                <a:solidFill>
                  <a:sysClr val="windowText" lastClr="000000"/>
                </a:solidFill>
              </a:rPr>
              <a:t>follow-up care plan </a:t>
            </a:r>
            <a:r>
              <a:rPr lang="en-US" dirty="0">
                <a:solidFill>
                  <a:sysClr val="windowText" lastClr="000000"/>
                </a:solidFill>
              </a:rPr>
              <a:t>between GI and Primary Care by shifting responsibility of updating return interval in EMR</a:t>
            </a:r>
          </a:p>
        </p:txBody>
      </p:sp>
    </p:spTree>
    <p:extLst>
      <p:ext uri="{BB962C8B-B14F-4D97-AF65-F5344CB8AC3E}">
        <p14:creationId xmlns:p14="http://schemas.microsoft.com/office/powerpoint/2010/main" val="2489135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5FC5E43-E293-4D23-BFE5-F8DBC6DC12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6579" y="1069121"/>
            <a:ext cx="7831138" cy="9223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Patient Navigator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8742AD8-6C4E-4AEB-B8FD-8B12EFB5E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3" y="1991458"/>
            <a:ext cx="3274664" cy="230773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B1EFBA20-0218-420D-A913-4C970A06534C}"/>
              </a:ext>
            </a:extLst>
          </p:cNvPr>
          <p:cNvSpPr/>
          <p:nvPr/>
        </p:nvSpPr>
        <p:spPr>
          <a:xfrm>
            <a:off x="1122104" y="4558928"/>
            <a:ext cx="2033761" cy="178826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>
                <a:solidFill>
                  <a:schemeClr val="tx1"/>
                </a:solidFill>
              </a:rPr>
              <a:t>Letter – phone call – letter </a:t>
            </a:r>
            <a:r>
              <a:rPr lang="en-US" dirty="0">
                <a:solidFill>
                  <a:schemeClr val="tx1"/>
                </a:solidFill>
              </a:rPr>
              <a:t>format works the best for outreaching to patients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D5C45C0D-AD88-41A3-A848-9A8582CAE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781438"/>
              </p:ext>
            </p:extLst>
          </p:nvPr>
        </p:nvGraphicFramePr>
        <p:xfrm>
          <a:off x="4572000" y="2518943"/>
          <a:ext cx="4146587" cy="31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7926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C8311FF1-557A-446D-A5F8-950B10452C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34CC371-D5F4-409A-B396-EBF5E661E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" y="1304214"/>
            <a:ext cx="9144000" cy="514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26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C2534C58-83CB-404F-AF79-82C37912CD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5101"/>
            <a:ext cx="7831138" cy="9223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Clinical Vignette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AB187E-B4A3-46C2-BEAF-CFD64E577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gray">
          <a:xfrm>
            <a:off x="674002" y="1824476"/>
            <a:ext cx="7899413" cy="3618033"/>
          </a:xfrm>
          <a:prstGeom prst="roundRect">
            <a:avLst/>
          </a:prstGeom>
          <a:ln w="57150"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l" defTabSz="1463675">
              <a:buNone/>
            </a:pPr>
            <a:r>
              <a:rPr lang="en-US" sz="2000" dirty="0">
                <a:latin typeface="+mn-lt"/>
              </a:rPr>
              <a:t>28 year old female with IBD had last colonoscopy in 2015</a:t>
            </a:r>
          </a:p>
          <a:p>
            <a:pPr algn="l" defTabSz="1463675"/>
            <a:endParaRPr lang="en-US" sz="2000" dirty="0">
              <a:latin typeface="+mn-lt"/>
            </a:endParaRPr>
          </a:p>
          <a:p>
            <a:pPr marL="285750" indent="-285750" algn="l" defTabSz="1463675">
              <a:buFont typeface="Arial" panose="020B0604020202020204" pitchFamily="34" charset="0"/>
              <a:buChar char="•"/>
            </a:pPr>
            <a:r>
              <a:rPr lang="en-US" sz="2000" dirty="0"/>
              <a:t>I</a:t>
            </a:r>
            <a:r>
              <a:rPr lang="en-US" sz="2000" dirty="0">
                <a:latin typeface="+mn-lt"/>
              </a:rPr>
              <a:t>dentified through Safety Net registry as due for colonoscopy in January 2018</a:t>
            </a:r>
          </a:p>
          <a:p>
            <a:pPr marL="285750" indent="-285750" algn="l" defTabSz="1463675">
              <a:buFont typeface="Arial" panose="020B0604020202020204" pitchFamily="34" charset="0"/>
              <a:buChar char="•"/>
            </a:pPr>
            <a:r>
              <a:rPr lang="en-US" sz="2000" dirty="0"/>
              <a:t>2 letters sent to patient using registry functionality</a:t>
            </a:r>
          </a:p>
          <a:p>
            <a:pPr marL="285750" indent="-285750" algn="l" defTabSz="1463675">
              <a:buFont typeface="Arial" panose="020B0604020202020204" pitchFamily="34" charset="0"/>
              <a:buChar char="•"/>
            </a:pPr>
            <a:r>
              <a:rPr lang="en-US" sz="2000" dirty="0"/>
              <a:t>Patient scheduled for colonoscopy April 2018</a:t>
            </a:r>
          </a:p>
          <a:p>
            <a:pPr marL="285750" indent="-285750" algn="l" defTabSz="1463675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Colonoscopy identified high-grade dysplasia</a:t>
            </a:r>
          </a:p>
          <a:p>
            <a:pPr marL="285750" indent="-285750" algn="l" defTabSz="1463675">
              <a:buFont typeface="Arial" panose="020B0604020202020204" pitchFamily="34" charset="0"/>
              <a:buChar char="•"/>
            </a:pPr>
            <a:r>
              <a:rPr lang="en-US" sz="2000" dirty="0"/>
              <a:t>Surgical consultation obtained with recommendation for colectomy to prevent future colon cancer</a:t>
            </a:r>
          </a:p>
          <a:p>
            <a:pPr marL="0" indent="0" algn="ctr" defTabSz="1463675">
              <a:buNone/>
            </a:pPr>
            <a:endParaRPr lang="en-US" b="1" i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 defTabSz="1463675">
              <a:buNone/>
            </a:pP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Even one early detection can demonstrate the immediate impact of Safety Nets on patient care</a:t>
            </a:r>
          </a:p>
        </p:txBody>
      </p:sp>
    </p:spTree>
    <p:extLst>
      <p:ext uri="{BB962C8B-B14F-4D97-AF65-F5344CB8AC3E}">
        <p14:creationId xmlns:p14="http://schemas.microsoft.com/office/powerpoint/2010/main" val="4047977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B0D7893E-9CFB-4CDC-BCEF-998DA1E87C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891" y="3290384"/>
            <a:ext cx="7831138" cy="92233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Rectal Bleeding (RB) and Iron-Deficiency Anemia (IDA) Safety Nets</a:t>
            </a:r>
          </a:p>
        </p:txBody>
      </p:sp>
    </p:spTree>
    <p:extLst>
      <p:ext uri="{BB962C8B-B14F-4D97-AF65-F5344CB8AC3E}">
        <p14:creationId xmlns:p14="http://schemas.microsoft.com/office/powerpoint/2010/main" val="2042698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ECBF36A-983C-4F85-8879-82C9EB3781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177" y="1002603"/>
            <a:ext cx="7831138" cy="922337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Rectal Bleeding and Iron-Deficiency Anemia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8BF5D75-AD74-46D6-8704-AC1E6873C9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" y="1556671"/>
            <a:ext cx="7831138" cy="3744658"/>
          </a:xfrm>
        </p:spPr>
        <p:txBody>
          <a:bodyPr/>
          <a:lstStyle/>
          <a:p>
            <a:r>
              <a:rPr lang="en-US" sz="2400" dirty="0"/>
              <a:t>Pilot program with 4 Primary Care Practices started July 2018</a:t>
            </a:r>
          </a:p>
          <a:p>
            <a:r>
              <a:rPr lang="en-US" sz="2400" dirty="0"/>
              <a:t>Lesson learned: electronic registries – need to be more specific and actionable to minimize chart review burden (over 3,500 patients identified as at-risk)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xmlns="" id="{58E21DD3-A3BA-4DC5-846E-DBCD79E734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795876"/>
              </p:ext>
            </p:extLst>
          </p:nvPr>
        </p:nvGraphicFramePr>
        <p:xfrm>
          <a:off x="1580084" y="3730752"/>
          <a:ext cx="6419086" cy="291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5799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28EA1A72-E0E3-4209-AF1D-53FF28C68D57}"/>
              </a:ext>
            </a:extLst>
          </p:cNvPr>
          <p:cNvSpPr/>
          <p:nvPr/>
        </p:nvSpPr>
        <p:spPr bwMode="gray">
          <a:xfrm>
            <a:off x="856343" y="2526322"/>
            <a:ext cx="6981371" cy="4224248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PHM did chart review on patient with RB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Noted that patient has Ulcerative Colitis and is followed by BWH GI but c-scope not done, just sigmoidoscopy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PHM coordinated communication b/w GI MD, PCP and GI triage RN – plan made for discussion with patient on importance of c-scope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PHM talked to patient and scheduled c-scope for November 2018</a:t>
            </a:r>
          </a:p>
          <a:p>
            <a:endParaRPr lang="en-US" dirty="0"/>
          </a:p>
          <a:p>
            <a:pPr algn="ctr"/>
            <a:r>
              <a:rPr lang="en-US" b="1" i="1" kern="0" dirty="0">
                <a:solidFill>
                  <a:schemeClr val="accent2">
                    <a:lumMod val="75000"/>
                  </a:schemeClr>
                </a:solidFill>
              </a:rPr>
              <a:t>Early findings from RB/ IDA work suggest that even patients with multiple BWH physicians may fall through the cracks without adequate patient outreach, coordination of care, education and navigation  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7E16121-DAD3-45FD-8491-A1C4103C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Clinical Vignette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865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F1E18EF-92DF-41D1-85DC-A66BE508EB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Cumulative Impact of Colon Cancer Safety Net: GI Recall and RB/ IDA work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054FE07-F276-485E-9013-89BCB953B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19" y="2450593"/>
            <a:ext cx="8664128" cy="367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23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9232" y="2928940"/>
            <a:ext cx="7831138" cy="92233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Lung Cancer Safety Net</a:t>
            </a:r>
          </a:p>
        </p:txBody>
      </p:sp>
    </p:spTree>
    <p:extLst>
      <p:ext uri="{BB962C8B-B14F-4D97-AF65-F5344CB8AC3E}">
        <p14:creationId xmlns:p14="http://schemas.microsoft.com/office/powerpoint/2010/main" val="2418452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F8F31B6D-5A6E-4922-9B29-EB6D6D7577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Lung Nodule Safety Nets: 2016-2017 </a:t>
            </a: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DB835179-B9E9-423D-B4A1-F6F62DA0E1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2510862"/>
              </p:ext>
            </p:extLst>
          </p:nvPr>
        </p:nvGraphicFramePr>
        <p:xfrm>
          <a:off x="1436218" y="23272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8439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Lung Cancer Safety Net: RADAR 2018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96251" y="2610278"/>
          <a:ext cx="4764507" cy="3926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75554" y="3389284"/>
            <a:ext cx="3386888" cy="2136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898" dirty="0"/>
              <a:t>March 2018 – pilot in Primary Care practices</a:t>
            </a:r>
            <a:br>
              <a:rPr lang="en-US" sz="1898" dirty="0"/>
            </a:br>
            <a:r>
              <a:rPr lang="en-US" sz="1898" dirty="0"/>
              <a:t>Radiology will send you an alert, suggest specific follow-up, offer to schedule the test and alert you if not completed in recommended timeframe</a:t>
            </a:r>
          </a:p>
        </p:txBody>
      </p:sp>
    </p:spTree>
    <p:extLst>
      <p:ext uri="{BB962C8B-B14F-4D97-AF65-F5344CB8AC3E}">
        <p14:creationId xmlns:p14="http://schemas.microsoft.com/office/powerpoint/2010/main" val="2820823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RADAR: What the Ordering Clinician Sees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487" y="2153036"/>
            <a:ext cx="6264404" cy="33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31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858" y="1515534"/>
            <a:ext cx="5428342" cy="49784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962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00" y="1449289"/>
            <a:ext cx="5762171" cy="4811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066FF5-31E7-4084-8B65-A616ED331A6D}"/>
              </a:ext>
            </a:extLst>
          </p:cNvPr>
          <p:cNvSpPr txBox="1"/>
          <p:nvPr/>
        </p:nvSpPr>
        <p:spPr>
          <a:xfrm>
            <a:off x="6547102" y="1997050"/>
            <a:ext cx="2190903" cy="38892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898" dirty="0"/>
              <a:t>Radiology system with automatically check to see if follow-up chest CT scan is completed in recommended timeframe – if not, it will then send alert to Radiology and PCP (or ordering clinician) – </a:t>
            </a:r>
            <a:r>
              <a:rPr lang="en-US" sz="1898" b="1" dirty="0"/>
              <a:t>Closed-Loop Follow-Up</a:t>
            </a:r>
          </a:p>
        </p:txBody>
      </p:sp>
    </p:spTree>
    <p:extLst>
      <p:ext uri="{BB962C8B-B14F-4D97-AF65-F5344CB8AC3E}">
        <p14:creationId xmlns:p14="http://schemas.microsoft.com/office/powerpoint/2010/main" val="2457528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7E6A7A1-A13B-44EB-B181-D26DC6DF2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12" y="2448047"/>
            <a:ext cx="2469393" cy="1955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2DBC123-0185-4C43-A151-FB6E4EC3C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019" y="2448047"/>
            <a:ext cx="5617981" cy="2148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7C38C52-C0CE-416F-B7A1-6A3E623CD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44" y="5226330"/>
            <a:ext cx="2650578" cy="10964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4AD85CD-E346-4E79-86D4-916B276246DB}"/>
              </a:ext>
            </a:extLst>
          </p:cNvPr>
          <p:cNvSpPr/>
          <p:nvPr/>
        </p:nvSpPr>
        <p:spPr>
          <a:xfrm>
            <a:off x="3665007" y="5705856"/>
            <a:ext cx="4952390" cy="446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American Journal of Radiology, May 2019 (in-press)</a:t>
            </a:r>
          </a:p>
        </p:txBody>
      </p:sp>
    </p:spTree>
    <p:extLst>
      <p:ext uri="{BB962C8B-B14F-4D97-AF65-F5344CB8AC3E}">
        <p14:creationId xmlns:p14="http://schemas.microsoft.com/office/powerpoint/2010/main" val="840043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87F17AAD-9477-4328-A67E-B66A6A8D0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431" y="1091528"/>
            <a:ext cx="7831138" cy="9223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RADAR Adoption: March – August 2018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EADDE9-FFC4-4424-BA38-CC665AAF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84" y="2013865"/>
            <a:ext cx="7435901" cy="484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35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8">
            <a:extLst>
              <a:ext uri="{FF2B5EF4-FFF2-40B4-BE49-F238E27FC236}">
                <a16:creationId xmlns:a16="http://schemas.microsoft.com/office/drawing/2014/main" xmlns="" id="{97D05252-5D88-4115-8A8A-84811B783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65" y="1010539"/>
            <a:ext cx="6884129" cy="550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60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22513" y="1058709"/>
            <a:ext cx="8409346" cy="766916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RADAR: Speed and Likelihood of Scheduling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E5CBC976-AE0C-4236-BE02-D10F2FCE6E56}"/>
              </a:ext>
            </a:extLst>
          </p:cNvPr>
          <p:cNvSpPr txBox="1">
            <a:spLocks/>
          </p:cNvSpPr>
          <p:nvPr/>
        </p:nvSpPr>
        <p:spPr>
          <a:xfrm>
            <a:off x="1614488" y="1825625"/>
            <a:ext cx="5915025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E5CBC976-AE0C-4236-BE02-D10F2FCE6E56}"/>
              </a:ext>
            </a:extLst>
          </p:cNvPr>
          <p:cNvSpPr txBox="1">
            <a:spLocks/>
          </p:cNvSpPr>
          <p:nvPr/>
        </p:nvSpPr>
        <p:spPr>
          <a:xfrm>
            <a:off x="1614488" y="2506662"/>
            <a:ext cx="5915025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86013380"/>
              </p:ext>
            </p:extLst>
          </p:nvPr>
        </p:nvGraphicFramePr>
        <p:xfrm>
          <a:off x="1063547" y="2506662"/>
          <a:ext cx="3024663" cy="2467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96006" y="4001296"/>
            <a:ext cx="34289" cy="457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25000" lnSpcReduction="20000"/>
          </a:bodyPr>
          <a:lstStyle/>
          <a:p>
            <a:pPr algn="l"/>
            <a:endParaRPr lang="en-US" sz="2700" dirty="0">
              <a:latin typeface="Avenir Black"/>
              <a:cs typeface="Avenir Black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195227" y="3320508"/>
            <a:ext cx="914400" cy="6858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97500"/>
          </a:bodyPr>
          <a:lstStyle/>
          <a:p>
            <a:pPr algn="l"/>
            <a:r>
              <a:rPr lang="en-US" sz="2700" dirty="0">
                <a:latin typeface="Calibri" charset="0"/>
                <a:ea typeface="Calibri" charset="0"/>
                <a:cs typeface="Calibri" charset="0"/>
              </a:rPr>
              <a:t>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035" y="4881455"/>
            <a:ext cx="6858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97500"/>
          </a:bodyPr>
          <a:lstStyle/>
          <a:p>
            <a:pPr algn="l"/>
            <a:r>
              <a:rPr lang="en-US" sz="2500" dirty="0">
                <a:latin typeface="Calibri" charset="0"/>
                <a:ea typeface="Calibri" charset="0"/>
                <a:cs typeface="Calibri" charset="0"/>
              </a:rPr>
              <a:t>Alert Type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B9CC7F9D-CF55-4E39-8EF9-06DD14C39134}"/>
              </a:ext>
            </a:extLst>
          </p:cNvPr>
          <p:cNvSpPr/>
          <p:nvPr/>
        </p:nvSpPr>
        <p:spPr>
          <a:xfrm>
            <a:off x="525611" y="5795855"/>
            <a:ext cx="3730753" cy="98634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RADAR Alerts are scheduled faster than usual notification alerts</a:t>
            </a:r>
            <a:endParaRPr lang="en-US" b="1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E0D2243B-9A47-4EBA-A2D4-9F9E4FB26E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990465"/>
              </p:ext>
            </p:extLst>
          </p:nvPr>
        </p:nvGraphicFramePr>
        <p:xfrm>
          <a:off x="5486169" y="1567322"/>
          <a:ext cx="2359211" cy="2096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F75941BE-C321-4D30-8451-BABF8ED5D4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830717"/>
              </p:ext>
            </p:extLst>
          </p:nvPr>
        </p:nvGraphicFramePr>
        <p:xfrm>
          <a:off x="5439412" y="3561175"/>
          <a:ext cx="2626120" cy="2166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5FF3C29D-3419-48AB-A2E2-B74A3BC726D3}"/>
              </a:ext>
            </a:extLst>
          </p:cNvPr>
          <p:cNvSpPr/>
          <p:nvPr/>
        </p:nvSpPr>
        <p:spPr>
          <a:xfrm>
            <a:off x="5045316" y="5795855"/>
            <a:ext cx="3730752" cy="9863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RADAR alerts are more likely to be scheduled than usual alerts – use of Radiology central scheduling</a:t>
            </a:r>
          </a:p>
        </p:txBody>
      </p:sp>
    </p:spTree>
    <p:extLst>
      <p:ext uri="{BB962C8B-B14F-4D97-AF65-F5344CB8AC3E}">
        <p14:creationId xmlns:p14="http://schemas.microsoft.com/office/powerpoint/2010/main" val="207409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Lung Nodule Next Steps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8579936"/>
              </p:ext>
            </p:extLst>
          </p:nvPr>
        </p:nvGraphicFramePr>
        <p:xfrm>
          <a:off x="563271" y="1404939"/>
          <a:ext cx="7725068" cy="5201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3438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7E9E7AD8-D1E8-4CC9-898C-EE55862DE5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431" y="951397"/>
            <a:ext cx="7831138" cy="922337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Ambulatory Safety Nets: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Beyond Colon and Lung Cancer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09A5F35-0704-4B5E-A518-CE3E2F09A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2229733"/>
              </p:ext>
            </p:extLst>
          </p:nvPr>
        </p:nvGraphicFramePr>
        <p:xfrm>
          <a:off x="278695" y="1998512"/>
          <a:ext cx="4666380" cy="344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9B34D11F-95B4-476D-B39A-DEA2276059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4860263"/>
              </p:ext>
            </p:extLst>
          </p:nvPr>
        </p:nvGraphicFramePr>
        <p:xfrm>
          <a:off x="5098695" y="2253083"/>
          <a:ext cx="3833164" cy="3057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0957A7FE-9659-422D-9AD3-C9FD8351A613}"/>
              </a:ext>
            </a:extLst>
          </p:cNvPr>
          <p:cNvSpPr/>
          <p:nvPr/>
        </p:nvSpPr>
        <p:spPr>
          <a:xfrm>
            <a:off x="2421331" y="5708798"/>
            <a:ext cx="4769511" cy="950976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Ambulatory Safety Net team funded through hospital operating budget for 2019 to maintain, scale and develop new Safety Nets </a:t>
            </a:r>
          </a:p>
        </p:txBody>
      </p:sp>
    </p:spTree>
    <p:extLst>
      <p:ext uri="{BB962C8B-B14F-4D97-AF65-F5344CB8AC3E}">
        <p14:creationId xmlns:p14="http://schemas.microsoft.com/office/powerpoint/2010/main" val="174973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A266292-7676-4103-B64E-6CD284788A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Challenges and Opportunities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9144408E-A495-4E86-942B-BB3EB7E567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182162"/>
              </p:ext>
            </p:extLst>
          </p:nvPr>
        </p:nvGraphicFramePr>
        <p:xfrm>
          <a:off x="287730" y="2187041"/>
          <a:ext cx="8549031" cy="4243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7545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3200" y="132392"/>
            <a:ext cx="8548914" cy="6582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794116" y="880183"/>
            <a:ext cx="4522569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700" dirty="0">
                <a:solidFill>
                  <a:schemeClr val="accent1">
                    <a:lumMod val="75000"/>
                  </a:schemeClr>
                </a:solidFill>
              </a:rPr>
              <a:t>Questions?</a:t>
            </a:r>
            <a:br>
              <a:rPr lang="en-US" sz="47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Sonali Desai: 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sdesai5@bwh.harvard.edu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i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3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682160" y="1496291"/>
            <a:ext cx="11336" cy="3347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brigham and women's health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031" y="3083148"/>
            <a:ext cx="1783886" cy="68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302244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 fontScale="90000" lnSpcReduction="10000"/>
      </a:bodyPr>
      <a:lstStyle>
        <a:defPPr algn="l">
          <a:defRPr sz="2700" dirty="0" smtClean="0">
            <a:latin typeface="Avenir Black"/>
            <a:cs typeface="Avenir Black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2078</TotalTime>
  <Words>1037</Words>
  <Application>Microsoft Office PowerPoint</Application>
  <PresentationFormat>On-screen Show (4:3)</PresentationFormat>
  <Paragraphs>173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1_Default Design</vt:lpstr>
      <vt:lpstr>Custom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  Sonali Desai:  sdesai5@bwh.harvard.edu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Desai, Sonali Parekh,M.D.</dc:creator>
  <cp:lastModifiedBy>Amelia Cook</cp:lastModifiedBy>
  <cp:revision>166</cp:revision>
  <cp:lastPrinted>2018-08-16T19:06:47Z</cp:lastPrinted>
  <dcterms:created xsi:type="dcterms:W3CDTF">2017-07-24T18:33:30Z</dcterms:created>
  <dcterms:modified xsi:type="dcterms:W3CDTF">2019-03-05T21:44:41Z</dcterms:modified>
</cp:coreProperties>
</file>